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8" r:id="rId3"/>
    <p:sldId id="303" r:id="rId4"/>
    <p:sldId id="304" r:id="rId5"/>
    <p:sldId id="259" r:id="rId6"/>
    <p:sldId id="260" r:id="rId7"/>
    <p:sldId id="263" r:id="rId8"/>
    <p:sldId id="264" r:id="rId9"/>
    <p:sldId id="273" r:id="rId10"/>
    <p:sldId id="265" r:id="rId11"/>
    <p:sldId id="276" r:id="rId12"/>
    <p:sldId id="266" r:id="rId13"/>
    <p:sldId id="275" r:id="rId14"/>
    <p:sldId id="274" r:id="rId15"/>
    <p:sldId id="277" r:id="rId16"/>
    <p:sldId id="278" r:id="rId17"/>
    <p:sldId id="279" r:id="rId18"/>
    <p:sldId id="267" r:id="rId19"/>
    <p:sldId id="268" r:id="rId20"/>
    <p:sldId id="280" r:id="rId21"/>
    <p:sldId id="305" r:id="rId22"/>
    <p:sldId id="283" r:id="rId23"/>
    <p:sldId id="291" r:id="rId24"/>
    <p:sldId id="292" r:id="rId25"/>
    <p:sldId id="293" r:id="rId26"/>
    <p:sldId id="295" r:id="rId27"/>
    <p:sldId id="269" r:id="rId28"/>
    <p:sldId id="271" r:id="rId29"/>
    <p:sldId id="297" r:id="rId30"/>
    <p:sldId id="298" r:id="rId31"/>
    <p:sldId id="299" r:id="rId32"/>
    <p:sldId id="301" r:id="rId33"/>
    <p:sldId id="309" r:id="rId34"/>
    <p:sldId id="311" r:id="rId35"/>
    <p:sldId id="302" r:id="rId36"/>
    <p:sldId id="313" r:id="rId37"/>
    <p:sldId id="308" r:id="rId38"/>
    <p:sldId id="306" r:id="rId39"/>
    <p:sldId id="310" r:id="rId40"/>
    <p:sldId id="270" r:id="rId41"/>
    <p:sldId id="312" r:id="rId42"/>
    <p:sldId id="27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A8CC1-F3CA-AB40-9492-AFA4F376A5DA}" v="6" dt="2024-04-26T00:07:23.1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1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imozhi Velusamy" userId="S::velusamy.k@northeastern.edu::d1526ead-182d-4008-9131-0c41e636e79e" providerId="AD" clId="Web-{37A5D289-A108-1B7A-E27C-6983B2F53B27}"/>
    <pc:docChg chg="modSld">
      <pc:chgData name="Kanimozhi Velusamy" userId="S::velusamy.k@northeastern.edu::d1526ead-182d-4008-9131-0c41e636e79e" providerId="AD" clId="Web-{37A5D289-A108-1B7A-E27C-6983B2F53B27}" dt="2024-04-21T21:27:46.662" v="34" actId="20577"/>
      <pc:docMkLst>
        <pc:docMk/>
      </pc:docMkLst>
      <pc:sldChg chg="modSp">
        <pc:chgData name="Kanimozhi Velusamy" userId="S::velusamy.k@northeastern.edu::d1526ead-182d-4008-9131-0c41e636e79e" providerId="AD" clId="Web-{37A5D289-A108-1B7A-E27C-6983B2F53B27}" dt="2024-04-21T21:27:46.662" v="34" actId="20577"/>
        <pc:sldMkLst>
          <pc:docMk/>
          <pc:sldMk cId="109857222" sldId="256"/>
        </pc:sldMkLst>
        <pc:spChg chg="mod">
          <ac:chgData name="Kanimozhi Velusamy" userId="S::velusamy.k@northeastern.edu::d1526ead-182d-4008-9131-0c41e636e79e" providerId="AD" clId="Web-{37A5D289-A108-1B7A-E27C-6983B2F53B27}" dt="2024-04-21T21:25:32.814" v="5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Kanimozhi Velusamy" userId="S::velusamy.k@northeastern.edu::d1526ead-182d-4008-9131-0c41e636e79e" providerId="AD" clId="Web-{37A5D289-A108-1B7A-E27C-6983B2F53B27}" dt="2024-04-21T21:27:46.662" v="34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Kanimozhi Velusamy" userId="d1526ead-182d-4008-9131-0c41e636e79e" providerId="ADAL" clId="{029A8CC1-F3CA-AB40-9492-AFA4F376A5DA}"/>
    <pc:docChg chg="undo custSel addSld delSld modSld sldOrd addMainMaster delMainMaster">
      <pc:chgData name="Kanimozhi Velusamy" userId="d1526ead-182d-4008-9131-0c41e636e79e" providerId="ADAL" clId="{029A8CC1-F3CA-AB40-9492-AFA4F376A5DA}" dt="2024-04-26T00:08:00.142" v="2696" actId="26606"/>
      <pc:docMkLst>
        <pc:docMk/>
      </pc:docMkLst>
      <pc:sldChg chg="addSp delSp modSp mod setBg modClrScheme setClrOvrMap chgLayout">
        <pc:chgData name="Kanimozhi Velusamy" userId="d1526ead-182d-4008-9131-0c41e636e79e" providerId="ADAL" clId="{029A8CC1-F3CA-AB40-9492-AFA4F376A5DA}" dt="2024-04-21T22:34:00.602" v="767" actId="26606"/>
        <pc:sldMkLst>
          <pc:docMk/>
          <pc:sldMk cId="109857222" sldId="256"/>
        </pc:sldMkLst>
        <pc:spChg chg="mod">
          <ac:chgData name="Kanimozhi Velusamy" userId="d1526ead-182d-4008-9131-0c41e636e79e" providerId="ADAL" clId="{029A8CC1-F3CA-AB40-9492-AFA4F376A5DA}" dt="2024-04-21T22:34:00.602" v="767" actId="2660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Kanimozhi Velusamy" userId="d1526ead-182d-4008-9131-0c41e636e79e" providerId="ADAL" clId="{029A8CC1-F3CA-AB40-9492-AFA4F376A5DA}" dt="2024-04-21T22:34:00.602" v="767" actId="2660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Kanimozhi Velusamy" userId="d1526ead-182d-4008-9131-0c41e636e79e" providerId="ADAL" clId="{029A8CC1-F3CA-AB40-9492-AFA4F376A5DA}" dt="2024-04-21T21:29:15.912" v="19" actId="26606"/>
          <ac:spMkLst>
            <pc:docMk/>
            <pc:sldMk cId="109857222" sldId="256"/>
            <ac:spMk id="6" creationId="{EBDD1931-9E86-4402-9A68-33A2D9EFB198}"/>
          </ac:spMkLst>
        </pc:spChg>
        <pc:spChg chg="add del">
          <ac:chgData name="Kanimozhi Velusamy" userId="d1526ead-182d-4008-9131-0c41e636e79e" providerId="ADAL" clId="{029A8CC1-F3CA-AB40-9492-AFA4F376A5DA}" dt="2024-04-21T21:29:15.912" v="19" actId="26606"/>
          <ac:spMkLst>
            <pc:docMk/>
            <pc:sldMk cId="109857222" sldId="256"/>
            <ac:spMk id="7" creationId="{F95DC6D5-A7B0-4D09-A7A5-62869A0D2C51}"/>
          </ac:spMkLst>
        </pc:spChg>
        <pc:spChg chg="add del">
          <ac:chgData name="Kanimozhi Velusamy" userId="d1526ead-182d-4008-9131-0c41e636e79e" providerId="ADAL" clId="{029A8CC1-F3CA-AB40-9492-AFA4F376A5DA}" dt="2024-04-21T21:28:23.973" v="1" actId="26606"/>
          <ac:spMkLst>
            <pc:docMk/>
            <pc:sldMk cId="109857222" sldId="256"/>
            <ac:spMk id="9" creationId="{CA22F210-7186-4074-94C5-FAD2C2EB15B2}"/>
          </ac:spMkLst>
        </pc:spChg>
        <pc:spChg chg="add del">
          <ac:chgData name="Kanimozhi Velusamy" userId="d1526ead-182d-4008-9131-0c41e636e79e" providerId="ADAL" clId="{029A8CC1-F3CA-AB40-9492-AFA4F376A5DA}" dt="2024-04-21T21:28:23.973" v="1" actId="26606"/>
          <ac:spMkLst>
            <pc:docMk/>
            <pc:sldMk cId="109857222" sldId="256"/>
            <ac:spMk id="11" creationId="{7ED93057-B056-4D1D-B0DA-F1619DAAF5A1}"/>
          </ac:spMkLst>
        </pc:spChg>
        <pc:spChg chg="add del">
          <ac:chgData name="Kanimozhi Velusamy" userId="d1526ead-182d-4008-9131-0c41e636e79e" providerId="ADAL" clId="{029A8CC1-F3CA-AB40-9492-AFA4F376A5DA}" dt="2024-04-21T21:29:15.912" v="19" actId="26606"/>
          <ac:spMkLst>
            <pc:docMk/>
            <pc:sldMk cId="109857222" sldId="256"/>
            <ac:spMk id="12" creationId="{E72C4BCF-DD12-4745-97A9-F340887E1FDD}"/>
          </ac:spMkLst>
        </pc:spChg>
        <pc:spChg chg="add del">
          <ac:chgData name="Kanimozhi Velusamy" userId="d1526ead-182d-4008-9131-0c41e636e79e" providerId="ADAL" clId="{029A8CC1-F3CA-AB40-9492-AFA4F376A5DA}" dt="2024-04-21T21:28:23.973" v="1" actId="26606"/>
          <ac:spMkLst>
            <pc:docMk/>
            <pc:sldMk cId="109857222" sldId="256"/>
            <ac:spMk id="13" creationId="{F5B41592-BC5E-4AE2-8CA7-91C73FD8F744}"/>
          </ac:spMkLst>
        </pc:spChg>
        <pc:spChg chg="add del">
          <ac:chgData name="Kanimozhi Velusamy" userId="d1526ead-182d-4008-9131-0c41e636e79e" providerId="ADAL" clId="{029A8CC1-F3CA-AB40-9492-AFA4F376A5DA}" dt="2024-04-21T22:34:00.602" v="767" actId="26606"/>
          <ac:spMkLst>
            <pc:docMk/>
            <pc:sldMk cId="109857222" sldId="256"/>
            <ac:spMk id="14" creationId="{41A06B62-8BB1-9677-4094-5FB84178B453}"/>
          </ac:spMkLst>
        </pc:spChg>
        <pc:spChg chg="add del">
          <ac:chgData name="Kanimozhi Velusamy" userId="d1526ead-182d-4008-9131-0c41e636e79e" providerId="ADAL" clId="{029A8CC1-F3CA-AB40-9492-AFA4F376A5DA}" dt="2024-04-21T21:28:23.973" v="1" actId="26606"/>
          <ac:spMkLst>
            <pc:docMk/>
            <pc:sldMk cId="109857222" sldId="256"/>
            <ac:spMk id="15" creationId="{CB574A3D-9991-4D4A-91DF-0D0DE47DB31E}"/>
          </ac:spMkLst>
        </pc:spChg>
        <pc:spChg chg="add del">
          <ac:chgData name="Kanimozhi Velusamy" userId="d1526ead-182d-4008-9131-0c41e636e79e" providerId="ADAL" clId="{029A8CC1-F3CA-AB40-9492-AFA4F376A5DA}" dt="2024-04-21T21:28:23.973" v="1" actId="26606"/>
          <ac:spMkLst>
            <pc:docMk/>
            <pc:sldMk cId="109857222" sldId="256"/>
            <ac:spMk id="17" creationId="{D5A56255-4961-41E1-887B-7319F23C909E}"/>
          </ac:spMkLst>
        </pc:spChg>
        <pc:spChg chg="add del">
          <ac:chgData name="Kanimozhi Velusamy" userId="d1526ead-182d-4008-9131-0c41e636e79e" providerId="ADAL" clId="{029A8CC1-F3CA-AB40-9492-AFA4F376A5DA}" dt="2024-04-21T22:33:34.995" v="752" actId="26606"/>
          <ac:spMkLst>
            <pc:docMk/>
            <pc:sldMk cId="109857222" sldId="256"/>
            <ac:spMk id="18" creationId="{C4F049F8-87E1-403E-2A50-2F4544BF8589}"/>
          </ac:spMkLst>
        </pc:spChg>
        <pc:spChg chg="add del">
          <ac:chgData name="Kanimozhi Velusamy" userId="d1526ead-182d-4008-9131-0c41e636e79e" providerId="ADAL" clId="{029A8CC1-F3CA-AB40-9492-AFA4F376A5DA}" dt="2024-04-21T21:28:25.602" v="3" actId="26606"/>
          <ac:spMkLst>
            <pc:docMk/>
            <pc:sldMk cId="109857222" sldId="256"/>
            <ac:spMk id="19" creationId="{5A0118C5-4F8D-4CF4-BADD-53FEACC6C42A}"/>
          </ac:spMkLst>
        </pc:spChg>
        <pc:spChg chg="add del">
          <ac:chgData name="Kanimozhi Velusamy" userId="d1526ead-182d-4008-9131-0c41e636e79e" providerId="ADAL" clId="{029A8CC1-F3CA-AB40-9492-AFA4F376A5DA}" dt="2024-04-21T22:33:34.995" v="752" actId="26606"/>
          <ac:spMkLst>
            <pc:docMk/>
            <pc:sldMk cId="109857222" sldId="256"/>
            <ac:spMk id="20" creationId="{DD29B6E1-6E86-A1A0-2491-E5B84B3AAD7B}"/>
          </ac:spMkLst>
        </pc:spChg>
        <pc:spChg chg="add del">
          <ac:chgData name="Kanimozhi Velusamy" userId="d1526ead-182d-4008-9131-0c41e636e79e" providerId="ADAL" clId="{029A8CC1-F3CA-AB40-9492-AFA4F376A5DA}" dt="2024-04-21T21:28:25.602" v="3" actId="26606"/>
          <ac:spMkLst>
            <pc:docMk/>
            <pc:sldMk cId="109857222" sldId="256"/>
            <ac:spMk id="21" creationId="{F98F79A4-A6C7-4101-B1E9-27E05CB7CFA0}"/>
          </ac:spMkLst>
        </pc:spChg>
        <pc:spChg chg="add del">
          <ac:chgData name="Kanimozhi Velusamy" userId="d1526ead-182d-4008-9131-0c41e636e79e" providerId="ADAL" clId="{029A8CC1-F3CA-AB40-9492-AFA4F376A5DA}" dt="2024-04-21T22:33:35.955" v="754" actId="26606"/>
          <ac:spMkLst>
            <pc:docMk/>
            <pc:sldMk cId="109857222" sldId="256"/>
            <ac:spMk id="22" creationId="{79D2D73E-B42D-0B39-8136-4A25DAFD926B}"/>
          </ac:spMkLst>
        </pc:spChg>
        <pc:spChg chg="add del">
          <ac:chgData name="Kanimozhi Velusamy" userId="d1526ead-182d-4008-9131-0c41e636e79e" providerId="ADAL" clId="{029A8CC1-F3CA-AB40-9492-AFA4F376A5DA}" dt="2024-04-21T21:28:25.602" v="3" actId="26606"/>
          <ac:spMkLst>
            <pc:docMk/>
            <pc:sldMk cId="109857222" sldId="256"/>
            <ac:spMk id="23" creationId="{79AFCB35-9C04-4524-A0B1-57FF6865D013}"/>
          </ac:spMkLst>
        </pc:spChg>
        <pc:spChg chg="add del">
          <ac:chgData name="Kanimozhi Velusamy" userId="d1526ead-182d-4008-9131-0c41e636e79e" providerId="ADAL" clId="{029A8CC1-F3CA-AB40-9492-AFA4F376A5DA}" dt="2024-04-21T22:33:36.789" v="757" actId="26606"/>
          <ac:spMkLst>
            <pc:docMk/>
            <pc:sldMk cId="109857222" sldId="256"/>
            <ac:spMk id="24" creationId="{3768F94E-2BF1-56A5-87AC-0C427079334B}"/>
          </ac:spMkLst>
        </pc:spChg>
        <pc:spChg chg="add del">
          <ac:chgData name="Kanimozhi Velusamy" userId="d1526ead-182d-4008-9131-0c41e636e79e" providerId="ADAL" clId="{029A8CC1-F3CA-AB40-9492-AFA4F376A5DA}" dt="2024-04-21T21:28:25.602" v="3" actId="26606"/>
          <ac:spMkLst>
            <pc:docMk/>
            <pc:sldMk cId="109857222" sldId="256"/>
            <ac:spMk id="25" creationId="{D11AD2AD-0BA0-4DD3-8EEA-84686A0E718C}"/>
          </ac:spMkLst>
        </pc:spChg>
        <pc:spChg chg="add del">
          <ac:chgData name="Kanimozhi Velusamy" userId="d1526ead-182d-4008-9131-0c41e636e79e" providerId="ADAL" clId="{029A8CC1-F3CA-AB40-9492-AFA4F376A5DA}" dt="2024-04-21T21:28:25.602" v="3" actId="26606"/>
          <ac:spMkLst>
            <pc:docMk/>
            <pc:sldMk cId="109857222" sldId="256"/>
            <ac:spMk id="26" creationId="{104332FF-8349-42A5-B5C8-5EE3825CE252}"/>
          </ac:spMkLst>
        </pc:spChg>
        <pc:spChg chg="add del">
          <ac:chgData name="Kanimozhi Velusamy" userId="d1526ead-182d-4008-9131-0c41e636e79e" providerId="ADAL" clId="{029A8CC1-F3CA-AB40-9492-AFA4F376A5DA}" dt="2024-04-21T21:28:25.602" v="3" actId="26606"/>
          <ac:spMkLst>
            <pc:docMk/>
            <pc:sldMk cId="109857222" sldId="256"/>
            <ac:spMk id="27" creationId="{D9E00F87-86BE-4F3A-9141-35EC0659D31F}"/>
          </ac:spMkLst>
        </pc:spChg>
        <pc:spChg chg="add del">
          <ac:chgData name="Kanimozhi Velusamy" userId="d1526ead-182d-4008-9131-0c41e636e79e" providerId="ADAL" clId="{029A8CC1-F3CA-AB40-9492-AFA4F376A5DA}" dt="2024-04-21T21:28:25.602" v="3" actId="26606"/>
          <ac:spMkLst>
            <pc:docMk/>
            <pc:sldMk cId="109857222" sldId="256"/>
            <ac:spMk id="29" creationId="{9E5C5460-229E-46C8-A712-CC317985420F}"/>
          </ac:spMkLst>
        </pc:spChg>
        <pc:spChg chg="add del">
          <ac:chgData name="Kanimozhi Velusamy" userId="d1526ead-182d-4008-9131-0c41e636e79e" providerId="ADAL" clId="{029A8CC1-F3CA-AB40-9492-AFA4F376A5DA}" dt="2024-04-21T22:33:38.721" v="759" actId="26606"/>
          <ac:spMkLst>
            <pc:docMk/>
            <pc:sldMk cId="109857222" sldId="256"/>
            <ac:spMk id="30" creationId="{41A06B62-8BB1-9677-4094-5FB84178B453}"/>
          </ac:spMkLst>
        </pc:spChg>
        <pc:spChg chg="add del">
          <ac:chgData name="Kanimozhi Velusamy" userId="d1526ead-182d-4008-9131-0c41e636e79e" providerId="ADAL" clId="{029A8CC1-F3CA-AB40-9492-AFA4F376A5DA}" dt="2024-04-21T21:28:25.602" v="3" actId="26606"/>
          <ac:spMkLst>
            <pc:docMk/>
            <pc:sldMk cId="109857222" sldId="256"/>
            <ac:spMk id="31" creationId="{EBAF167C-3D30-4736-A6B7-5965437B2CE2}"/>
          </ac:spMkLst>
        </pc:spChg>
        <pc:spChg chg="add del">
          <ac:chgData name="Kanimozhi Velusamy" userId="d1526ead-182d-4008-9131-0c41e636e79e" providerId="ADAL" clId="{029A8CC1-F3CA-AB40-9492-AFA4F376A5DA}" dt="2024-04-21T22:34:00.602" v="767" actId="26606"/>
          <ac:spMkLst>
            <pc:docMk/>
            <pc:sldMk cId="109857222" sldId="256"/>
            <ac:spMk id="32" creationId="{B5CE8706-C904-73E3-C523-33027F7D3499}"/>
          </ac:spMkLst>
        </pc:spChg>
        <pc:spChg chg="add del">
          <ac:chgData name="Kanimozhi Velusamy" userId="d1526ead-182d-4008-9131-0c41e636e79e" providerId="ADAL" clId="{029A8CC1-F3CA-AB40-9492-AFA4F376A5DA}" dt="2024-04-21T22:34:00.602" v="767" actId="26606"/>
          <ac:spMkLst>
            <pc:docMk/>
            <pc:sldMk cId="109857222" sldId="256"/>
            <ac:spMk id="34" creationId="{8753201B-432F-7A72-6FF6-CF0404210168}"/>
          </ac:spMkLst>
        </pc:spChg>
        <pc:spChg chg="add del">
          <ac:chgData name="Kanimozhi Velusamy" userId="d1526ead-182d-4008-9131-0c41e636e79e" providerId="ADAL" clId="{029A8CC1-F3CA-AB40-9492-AFA4F376A5DA}" dt="2024-04-21T21:28:29.717" v="5" actId="26606"/>
          <ac:spMkLst>
            <pc:docMk/>
            <pc:sldMk cId="109857222" sldId="256"/>
            <ac:spMk id="40" creationId="{F518D20D-5F05-49C3-8900-68783F8ACB6F}"/>
          </ac:spMkLst>
        </pc:spChg>
        <pc:spChg chg="add del">
          <ac:chgData name="Kanimozhi Velusamy" userId="d1526ead-182d-4008-9131-0c41e636e79e" providerId="ADAL" clId="{029A8CC1-F3CA-AB40-9492-AFA4F376A5DA}" dt="2024-04-21T21:28:29.717" v="5" actId="26606"/>
          <ac:spMkLst>
            <pc:docMk/>
            <pc:sldMk cId="109857222" sldId="256"/>
            <ac:spMk id="41" creationId="{FF50CA5B-2FF8-43D9-B7D8-3BDE1BFD3CF1}"/>
          </ac:spMkLst>
        </pc:spChg>
        <pc:spChg chg="add del">
          <ac:chgData name="Kanimozhi Velusamy" userId="d1526ead-182d-4008-9131-0c41e636e79e" providerId="ADAL" clId="{029A8CC1-F3CA-AB40-9492-AFA4F376A5DA}" dt="2024-04-21T21:28:29.717" v="5" actId="26606"/>
          <ac:spMkLst>
            <pc:docMk/>
            <pc:sldMk cId="109857222" sldId="256"/>
            <ac:spMk id="42" creationId="{D060EAFE-C840-4DAF-B8B5-D73E98076206}"/>
          </ac:spMkLst>
        </pc:spChg>
        <pc:spChg chg="add del">
          <ac:chgData name="Kanimozhi Velusamy" userId="d1526ead-182d-4008-9131-0c41e636e79e" providerId="ADAL" clId="{029A8CC1-F3CA-AB40-9492-AFA4F376A5DA}" dt="2024-04-21T21:28:29.717" v="5" actId="26606"/>
          <ac:spMkLst>
            <pc:docMk/>
            <pc:sldMk cId="109857222" sldId="256"/>
            <ac:spMk id="44" creationId="{9F2FF5F7-8CB8-4DD0-890B-C68D3C7313C9}"/>
          </ac:spMkLst>
        </pc:spChg>
        <pc:spChg chg="add del">
          <ac:chgData name="Kanimozhi Velusamy" userId="d1526ead-182d-4008-9131-0c41e636e79e" providerId="ADAL" clId="{029A8CC1-F3CA-AB40-9492-AFA4F376A5DA}" dt="2024-04-21T21:28:30.707" v="7" actId="26606"/>
          <ac:spMkLst>
            <pc:docMk/>
            <pc:sldMk cId="109857222" sldId="256"/>
            <ac:spMk id="49" creationId="{E49D7415-2F11-44C2-B6AA-13A25B6814B9}"/>
          </ac:spMkLst>
        </pc:spChg>
        <pc:spChg chg="add del">
          <ac:chgData name="Kanimozhi Velusamy" userId="d1526ead-182d-4008-9131-0c41e636e79e" providerId="ADAL" clId="{029A8CC1-F3CA-AB40-9492-AFA4F376A5DA}" dt="2024-04-21T21:28:33.702" v="9" actId="26606"/>
          <ac:spMkLst>
            <pc:docMk/>
            <pc:sldMk cId="109857222" sldId="256"/>
            <ac:spMk id="53" creationId="{F518D20D-5F05-49C3-8900-68783F8ACB6F}"/>
          </ac:spMkLst>
        </pc:spChg>
        <pc:spChg chg="add del">
          <ac:chgData name="Kanimozhi Velusamy" userId="d1526ead-182d-4008-9131-0c41e636e79e" providerId="ADAL" clId="{029A8CC1-F3CA-AB40-9492-AFA4F376A5DA}" dt="2024-04-21T21:28:33.702" v="9" actId="26606"/>
          <ac:spMkLst>
            <pc:docMk/>
            <pc:sldMk cId="109857222" sldId="256"/>
            <ac:spMk id="54" creationId="{FF50CA5B-2FF8-43D9-B7D8-3BDE1BFD3CF1}"/>
          </ac:spMkLst>
        </pc:spChg>
        <pc:spChg chg="add del">
          <ac:chgData name="Kanimozhi Velusamy" userId="d1526ead-182d-4008-9131-0c41e636e79e" providerId="ADAL" clId="{029A8CC1-F3CA-AB40-9492-AFA4F376A5DA}" dt="2024-04-21T21:28:33.702" v="9" actId="26606"/>
          <ac:spMkLst>
            <pc:docMk/>
            <pc:sldMk cId="109857222" sldId="256"/>
            <ac:spMk id="55" creationId="{D060EAFE-C840-4DAF-B8B5-D73E98076206}"/>
          </ac:spMkLst>
        </pc:spChg>
        <pc:spChg chg="add del">
          <ac:chgData name="Kanimozhi Velusamy" userId="d1526ead-182d-4008-9131-0c41e636e79e" providerId="ADAL" clId="{029A8CC1-F3CA-AB40-9492-AFA4F376A5DA}" dt="2024-04-21T21:28:33.702" v="9" actId="26606"/>
          <ac:spMkLst>
            <pc:docMk/>
            <pc:sldMk cId="109857222" sldId="256"/>
            <ac:spMk id="57" creationId="{9F2FF5F7-8CB8-4DD0-890B-C68D3C7313C9}"/>
          </ac:spMkLst>
        </pc:spChg>
        <pc:spChg chg="add del">
          <ac:chgData name="Kanimozhi Velusamy" userId="d1526ead-182d-4008-9131-0c41e636e79e" providerId="ADAL" clId="{029A8CC1-F3CA-AB40-9492-AFA4F376A5DA}" dt="2024-04-21T21:29:04.754" v="17" actId="26606"/>
          <ac:spMkLst>
            <pc:docMk/>
            <pc:sldMk cId="109857222" sldId="256"/>
            <ac:spMk id="60" creationId="{CA22F210-7186-4074-94C5-FAD2C2EB15B2}"/>
          </ac:spMkLst>
        </pc:spChg>
        <pc:spChg chg="add del">
          <ac:chgData name="Kanimozhi Velusamy" userId="d1526ead-182d-4008-9131-0c41e636e79e" providerId="ADAL" clId="{029A8CC1-F3CA-AB40-9492-AFA4F376A5DA}" dt="2024-04-21T21:29:04.754" v="17" actId="26606"/>
          <ac:spMkLst>
            <pc:docMk/>
            <pc:sldMk cId="109857222" sldId="256"/>
            <ac:spMk id="61" creationId="{7ED93057-B056-4D1D-B0DA-F1619DAAF5A1}"/>
          </ac:spMkLst>
        </pc:spChg>
        <pc:spChg chg="add del">
          <ac:chgData name="Kanimozhi Velusamy" userId="d1526ead-182d-4008-9131-0c41e636e79e" providerId="ADAL" clId="{029A8CC1-F3CA-AB40-9492-AFA4F376A5DA}" dt="2024-04-21T21:29:04.754" v="17" actId="26606"/>
          <ac:spMkLst>
            <pc:docMk/>
            <pc:sldMk cId="109857222" sldId="256"/>
            <ac:spMk id="62" creationId="{F5B41592-BC5E-4AE2-8CA7-91C73FD8F744}"/>
          </ac:spMkLst>
        </pc:spChg>
        <pc:spChg chg="add del">
          <ac:chgData name="Kanimozhi Velusamy" userId="d1526ead-182d-4008-9131-0c41e636e79e" providerId="ADAL" clId="{029A8CC1-F3CA-AB40-9492-AFA4F376A5DA}" dt="2024-04-21T21:29:04.754" v="17" actId="26606"/>
          <ac:spMkLst>
            <pc:docMk/>
            <pc:sldMk cId="109857222" sldId="256"/>
            <ac:spMk id="63" creationId="{CB574A3D-9991-4D4A-91DF-0D0DE47DB31E}"/>
          </ac:spMkLst>
        </pc:spChg>
        <pc:spChg chg="add del">
          <ac:chgData name="Kanimozhi Velusamy" userId="d1526ead-182d-4008-9131-0c41e636e79e" providerId="ADAL" clId="{029A8CC1-F3CA-AB40-9492-AFA4F376A5DA}" dt="2024-04-21T21:29:04.754" v="17" actId="26606"/>
          <ac:spMkLst>
            <pc:docMk/>
            <pc:sldMk cId="109857222" sldId="256"/>
            <ac:spMk id="64" creationId="{D5A56255-4961-41E1-887B-7319F23C909E}"/>
          </ac:spMkLst>
        </pc:spChg>
        <pc:spChg chg="add del">
          <ac:chgData name="Kanimozhi Velusamy" userId="d1526ead-182d-4008-9131-0c41e636e79e" providerId="ADAL" clId="{029A8CC1-F3CA-AB40-9492-AFA4F376A5DA}" dt="2024-04-21T21:28:56.300" v="13" actId="26606"/>
          <ac:spMkLst>
            <pc:docMk/>
            <pc:sldMk cId="109857222" sldId="256"/>
            <ac:spMk id="70" creationId="{0786F82F-1B47-46ED-8EAE-53EF71E59E9A}"/>
          </ac:spMkLst>
        </pc:spChg>
        <pc:spChg chg="add del">
          <ac:chgData name="Kanimozhi Velusamy" userId="d1526ead-182d-4008-9131-0c41e636e79e" providerId="ADAL" clId="{029A8CC1-F3CA-AB40-9492-AFA4F376A5DA}" dt="2024-04-21T21:28:56.300" v="13" actId="26606"/>
          <ac:spMkLst>
            <pc:docMk/>
            <pc:sldMk cId="109857222" sldId="256"/>
            <ac:spMk id="72" creationId="{EF1BAF6F-6275-4646-9C59-331B29B9550F}"/>
          </ac:spMkLst>
        </pc:spChg>
        <pc:spChg chg="add del">
          <ac:chgData name="Kanimozhi Velusamy" userId="d1526ead-182d-4008-9131-0c41e636e79e" providerId="ADAL" clId="{029A8CC1-F3CA-AB40-9492-AFA4F376A5DA}" dt="2024-04-21T21:28:56.300" v="13" actId="26606"/>
          <ac:spMkLst>
            <pc:docMk/>
            <pc:sldMk cId="109857222" sldId="256"/>
            <ac:spMk id="74" creationId="{099405E2-1A96-4DBA-A9DC-4C2A1B421CA9}"/>
          </ac:spMkLst>
        </pc:spChg>
        <pc:spChg chg="add del">
          <ac:chgData name="Kanimozhi Velusamy" userId="d1526ead-182d-4008-9131-0c41e636e79e" providerId="ADAL" clId="{029A8CC1-F3CA-AB40-9492-AFA4F376A5DA}" dt="2024-04-21T21:29:03.304" v="16" actId="26606"/>
          <ac:spMkLst>
            <pc:docMk/>
            <pc:sldMk cId="109857222" sldId="256"/>
            <ac:spMk id="75" creationId="{A5931BE0-4B93-4D6C-878E-ACC59D6B4587}"/>
          </ac:spMkLst>
        </pc:spChg>
        <pc:spChg chg="add del">
          <ac:chgData name="Kanimozhi Velusamy" userId="d1526ead-182d-4008-9131-0c41e636e79e" providerId="ADAL" clId="{029A8CC1-F3CA-AB40-9492-AFA4F376A5DA}" dt="2024-04-21T21:28:56.300" v="13" actId="26606"/>
          <ac:spMkLst>
            <pc:docMk/>
            <pc:sldMk cId="109857222" sldId="256"/>
            <ac:spMk id="76" creationId="{DEB1CCE3-FB1D-471C-9AFE-D20E81E64AC0}"/>
          </ac:spMkLst>
        </pc:spChg>
        <pc:spChg chg="add del">
          <ac:chgData name="Kanimozhi Velusamy" userId="d1526ead-182d-4008-9131-0c41e636e79e" providerId="ADAL" clId="{029A8CC1-F3CA-AB40-9492-AFA4F376A5DA}" dt="2024-04-21T21:28:56.300" v="13" actId="26606"/>
          <ac:spMkLst>
            <pc:docMk/>
            <pc:sldMk cId="109857222" sldId="256"/>
            <ac:spMk id="78" creationId="{60F38E87-6AF8-4488-B608-9FA2F57B40B7}"/>
          </ac:spMkLst>
        </pc:spChg>
        <pc:spChg chg="add del">
          <ac:chgData name="Kanimozhi Velusamy" userId="d1526ead-182d-4008-9131-0c41e636e79e" providerId="ADAL" clId="{029A8CC1-F3CA-AB40-9492-AFA4F376A5DA}" dt="2024-04-21T21:28:56.300" v="13" actId="26606"/>
          <ac:spMkLst>
            <pc:docMk/>
            <pc:sldMk cId="109857222" sldId="256"/>
            <ac:spMk id="80" creationId="{ECC3B76D-CC6E-42D0-8666-2A2164AB5AF4}"/>
          </ac:spMkLst>
        </pc:spChg>
        <pc:spChg chg="add del">
          <ac:chgData name="Kanimozhi Velusamy" userId="d1526ead-182d-4008-9131-0c41e636e79e" providerId="ADAL" clId="{029A8CC1-F3CA-AB40-9492-AFA4F376A5DA}" dt="2024-04-21T21:28:56.300" v="13" actId="26606"/>
          <ac:spMkLst>
            <pc:docMk/>
            <pc:sldMk cId="109857222" sldId="256"/>
            <ac:spMk id="82" creationId="{32BA9D6C-8214-4E25-AF8B-48762AD8D530}"/>
          </ac:spMkLst>
        </pc:spChg>
        <pc:spChg chg="add del">
          <ac:chgData name="Kanimozhi Velusamy" userId="d1526ead-182d-4008-9131-0c41e636e79e" providerId="ADAL" clId="{029A8CC1-F3CA-AB40-9492-AFA4F376A5DA}" dt="2024-04-21T21:29:03.304" v="16" actId="26606"/>
          <ac:spMkLst>
            <pc:docMk/>
            <pc:sldMk cId="109857222" sldId="256"/>
            <ac:spMk id="83" creationId="{647A77D8-817B-4A9F-86AA-FE781E813DBC}"/>
          </ac:spMkLst>
        </pc:spChg>
        <pc:spChg chg="add del">
          <ac:chgData name="Kanimozhi Velusamy" userId="d1526ead-182d-4008-9131-0c41e636e79e" providerId="ADAL" clId="{029A8CC1-F3CA-AB40-9492-AFA4F376A5DA}" dt="2024-04-21T21:28:56.300" v="13" actId="26606"/>
          <ac:spMkLst>
            <pc:docMk/>
            <pc:sldMk cId="109857222" sldId="256"/>
            <ac:spMk id="84" creationId="{DBE9B8BD-472F-4F54-AC9D-101EE3496992}"/>
          </ac:spMkLst>
        </pc:spChg>
        <pc:spChg chg="add del">
          <ac:chgData name="Kanimozhi Velusamy" userId="d1526ead-182d-4008-9131-0c41e636e79e" providerId="ADAL" clId="{029A8CC1-F3CA-AB40-9492-AFA4F376A5DA}" dt="2024-04-21T21:28:56.300" v="13" actId="26606"/>
          <ac:spMkLst>
            <pc:docMk/>
            <pc:sldMk cId="109857222" sldId="256"/>
            <ac:spMk id="86" creationId="{0871A14F-64B0-4CCE-900E-695C55EFF375}"/>
          </ac:spMkLst>
        </pc:spChg>
        <pc:spChg chg="add del">
          <ac:chgData name="Kanimozhi Velusamy" userId="d1526ead-182d-4008-9131-0c41e636e79e" providerId="ADAL" clId="{029A8CC1-F3CA-AB40-9492-AFA4F376A5DA}" dt="2024-04-21T21:28:56.300" v="13" actId="26606"/>
          <ac:spMkLst>
            <pc:docMk/>
            <pc:sldMk cId="109857222" sldId="256"/>
            <ac:spMk id="88" creationId="{0FDBC76A-295F-4635-A28D-ADA24F383ABC}"/>
          </ac:spMkLst>
        </pc:spChg>
        <pc:grpChg chg="add del">
          <ac:chgData name="Kanimozhi Velusamy" userId="d1526ead-182d-4008-9131-0c41e636e79e" providerId="ADAL" clId="{029A8CC1-F3CA-AB40-9492-AFA4F376A5DA}" dt="2024-04-21T21:28:25.602" v="3" actId="26606"/>
          <ac:grpSpMkLst>
            <pc:docMk/>
            <pc:sldMk cId="109857222" sldId="256"/>
            <ac:grpSpMk id="10" creationId="{8997F1B7-1EE7-4EA5-A5A4-866F9A810C9F}"/>
          </ac:grpSpMkLst>
        </pc:grpChg>
        <pc:grpChg chg="add del">
          <ac:chgData name="Kanimozhi Velusamy" userId="d1526ead-182d-4008-9131-0c41e636e79e" providerId="ADAL" clId="{029A8CC1-F3CA-AB40-9492-AFA4F376A5DA}" dt="2024-04-21T21:28:25.602" v="3" actId="26606"/>
          <ac:grpSpMkLst>
            <pc:docMk/>
            <pc:sldMk cId="109857222" sldId="256"/>
            <ac:grpSpMk id="33" creationId="{0C156BF8-7FF7-440F-BE2B-417DFFE8BFA5}"/>
          </ac:grpSpMkLst>
        </pc:grpChg>
        <pc:grpChg chg="add del">
          <ac:chgData name="Kanimozhi Velusamy" userId="d1526ead-182d-4008-9131-0c41e636e79e" providerId="ADAL" clId="{029A8CC1-F3CA-AB40-9492-AFA4F376A5DA}" dt="2024-04-21T21:29:03.304" v="16" actId="26606"/>
          <ac:grpSpMkLst>
            <pc:docMk/>
            <pc:sldMk cId="109857222" sldId="256"/>
            <ac:grpSpMk id="67" creationId="{3BDBC526-6DCD-4FF6-8395-D8C22E46E527}"/>
          </ac:grpSpMkLst>
        </pc:grpChg>
        <pc:grpChg chg="add del">
          <ac:chgData name="Kanimozhi Velusamy" userId="d1526ead-182d-4008-9131-0c41e636e79e" providerId="ADAL" clId="{029A8CC1-F3CA-AB40-9492-AFA4F376A5DA}" dt="2024-04-21T21:29:03.304" v="16" actId="26606"/>
          <ac:grpSpMkLst>
            <pc:docMk/>
            <pc:sldMk cId="109857222" sldId="256"/>
            <ac:grpSpMk id="77" creationId="{183B29DA-9BB8-4BA8-B8E1-8C2B544078C7}"/>
          </ac:grpSpMkLst>
        </pc:grpChg>
        <pc:picChg chg="add del">
          <ac:chgData name="Kanimozhi Velusamy" userId="d1526ead-182d-4008-9131-0c41e636e79e" providerId="ADAL" clId="{029A8CC1-F3CA-AB40-9492-AFA4F376A5DA}" dt="2024-04-21T21:28:23.973" v="1" actId="26606"/>
          <ac:picMkLst>
            <pc:docMk/>
            <pc:sldMk cId="109857222" sldId="256"/>
            <ac:picMk id="4" creationId="{54620A93-ABDB-730D-A1DB-813F8AD4CDEE}"/>
          </ac:picMkLst>
        </pc:picChg>
        <pc:picChg chg="add del">
          <ac:chgData name="Kanimozhi Velusamy" userId="d1526ead-182d-4008-9131-0c41e636e79e" providerId="ADAL" clId="{029A8CC1-F3CA-AB40-9492-AFA4F376A5DA}" dt="2024-04-21T21:28:25.602" v="3" actId="26606"/>
          <ac:picMkLst>
            <pc:docMk/>
            <pc:sldMk cId="109857222" sldId="256"/>
            <ac:picMk id="5" creationId="{97AFFDAE-A973-3D9A-6030-561C176CB3FD}"/>
          </ac:picMkLst>
        </pc:picChg>
        <pc:picChg chg="add del">
          <ac:chgData name="Kanimozhi Velusamy" userId="d1526ead-182d-4008-9131-0c41e636e79e" providerId="ADAL" clId="{029A8CC1-F3CA-AB40-9492-AFA4F376A5DA}" dt="2024-04-21T21:29:15.912" v="19" actId="26606"/>
          <ac:picMkLst>
            <pc:docMk/>
            <pc:sldMk cId="109857222" sldId="256"/>
            <ac:picMk id="8" creationId="{092A335F-107F-E700-BA5B-97A1AF80A643}"/>
          </ac:picMkLst>
        </pc:picChg>
        <pc:picChg chg="add mod ord">
          <ac:chgData name="Kanimozhi Velusamy" userId="d1526ead-182d-4008-9131-0c41e636e79e" providerId="ADAL" clId="{029A8CC1-F3CA-AB40-9492-AFA4F376A5DA}" dt="2024-04-21T22:34:00.602" v="767" actId="26606"/>
          <ac:picMkLst>
            <pc:docMk/>
            <pc:sldMk cId="109857222" sldId="256"/>
            <ac:picMk id="16" creationId="{D9B46C09-E8DC-7B63-8E29-FF8623351607}"/>
          </ac:picMkLst>
        </pc:picChg>
        <pc:picChg chg="add del">
          <ac:chgData name="Kanimozhi Velusamy" userId="d1526ead-182d-4008-9131-0c41e636e79e" providerId="ADAL" clId="{029A8CC1-F3CA-AB40-9492-AFA4F376A5DA}" dt="2024-04-21T21:28:25.602" v="3" actId="26606"/>
          <ac:picMkLst>
            <pc:docMk/>
            <pc:sldMk cId="109857222" sldId="256"/>
            <ac:picMk id="28" creationId="{88470BBF-D690-7208-9910-66E4DE72F972}"/>
          </ac:picMkLst>
        </pc:picChg>
        <pc:picChg chg="add del">
          <ac:chgData name="Kanimozhi Velusamy" userId="d1526ead-182d-4008-9131-0c41e636e79e" providerId="ADAL" clId="{029A8CC1-F3CA-AB40-9492-AFA4F376A5DA}" dt="2024-04-21T21:28:29.717" v="5" actId="26606"/>
          <ac:picMkLst>
            <pc:docMk/>
            <pc:sldMk cId="109857222" sldId="256"/>
            <ac:picMk id="43" creationId="{7D2D178E-207F-608A-506D-C86354E09E66}"/>
          </ac:picMkLst>
        </pc:picChg>
        <pc:picChg chg="add del">
          <ac:chgData name="Kanimozhi Velusamy" userId="d1526ead-182d-4008-9131-0c41e636e79e" providerId="ADAL" clId="{029A8CC1-F3CA-AB40-9492-AFA4F376A5DA}" dt="2024-04-21T21:28:29.717" v="5" actId="26606"/>
          <ac:picMkLst>
            <pc:docMk/>
            <pc:sldMk cId="109857222" sldId="256"/>
            <ac:picMk id="45" creationId="{CF86EB89-5CAA-4AA5-907F-09707CF4A866}"/>
          </ac:picMkLst>
        </pc:picChg>
        <pc:picChg chg="add del">
          <ac:chgData name="Kanimozhi Velusamy" userId="d1526ead-182d-4008-9131-0c41e636e79e" providerId="ADAL" clId="{029A8CC1-F3CA-AB40-9492-AFA4F376A5DA}" dt="2024-04-21T21:28:30.707" v="7" actId="26606"/>
          <ac:picMkLst>
            <pc:docMk/>
            <pc:sldMk cId="109857222" sldId="256"/>
            <ac:picMk id="51" creationId="{0A2B4E66-0A38-48C3-23FD-73F00BF5536F}"/>
          </ac:picMkLst>
        </pc:picChg>
        <pc:picChg chg="add del">
          <ac:chgData name="Kanimozhi Velusamy" userId="d1526ead-182d-4008-9131-0c41e636e79e" providerId="ADAL" clId="{029A8CC1-F3CA-AB40-9492-AFA4F376A5DA}" dt="2024-04-21T21:28:33.702" v="9" actId="26606"/>
          <ac:picMkLst>
            <pc:docMk/>
            <pc:sldMk cId="109857222" sldId="256"/>
            <ac:picMk id="56" creationId="{7D2D178E-207F-608A-506D-C86354E09E66}"/>
          </ac:picMkLst>
        </pc:picChg>
        <pc:picChg chg="add del">
          <ac:chgData name="Kanimozhi Velusamy" userId="d1526ead-182d-4008-9131-0c41e636e79e" providerId="ADAL" clId="{029A8CC1-F3CA-AB40-9492-AFA4F376A5DA}" dt="2024-04-21T21:28:33.702" v="9" actId="26606"/>
          <ac:picMkLst>
            <pc:docMk/>
            <pc:sldMk cId="109857222" sldId="256"/>
            <ac:picMk id="58" creationId="{CF86EB89-5CAA-4AA5-907F-09707CF4A866}"/>
          </ac:picMkLst>
        </pc:picChg>
        <pc:picChg chg="add del mod">
          <ac:chgData name="Kanimozhi Velusamy" userId="d1526ead-182d-4008-9131-0c41e636e79e" providerId="ADAL" clId="{029A8CC1-F3CA-AB40-9492-AFA4F376A5DA}" dt="2024-04-21T21:29:04.754" v="17" actId="26606"/>
          <ac:picMkLst>
            <pc:docMk/>
            <pc:sldMk cId="109857222" sldId="256"/>
            <ac:picMk id="65" creationId="{54620A93-ABDB-730D-A1DB-813F8AD4CDEE}"/>
          </ac:picMkLst>
        </pc:picChg>
        <pc:cxnChg chg="add del">
          <ac:chgData name="Kanimozhi Velusamy" userId="d1526ead-182d-4008-9131-0c41e636e79e" providerId="ADAL" clId="{029A8CC1-F3CA-AB40-9492-AFA4F376A5DA}" dt="2024-04-21T21:28:30.707" v="7" actId="26606"/>
          <ac:cxnSpMkLst>
            <pc:docMk/>
            <pc:sldMk cId="109857222" sldId="256"/>
            <ac:cxnSpMk id="47" creationId="{F64F9B95-9045-48D2-B9F3-2927E98F54AA}"/>
          </ac:cxnSpMkLst>
        </pc:cxnChg>
        <pc:cxnChg chg="add del">
          <ac:chgData name="Kanimozhi Velusamy" userId="d1526ead-182d-4008-9131-0c41e636e79e" providerId="ADAL" clId="{029A8CC1-F3CA-AB40-9492-AFA4F376A5DA}" dt="2024-04-21T21:28:30.707" v="7" actId="26606"/>
          <ac:cxnSpMkLst>
            <pc:docMk/>
            <pc:sldMk cId="109857222" sldId="256"/>
            <ac:cxnSpMk id="48" creationId="{085AA86F-6A4D-4BCB-A045-D992CDC2959B}"/>
          </ac:cxnSpMkLst>
        </pc:cxnChg>
        <pc:cxnChg chg="add del">
          <ac:chgData name="Kanimozhi Velusamy" userId="d1526ead-182d-4008-9131-0c41e636e79e" providerId="ADAL" clId="{029A8CC1-F3CA-AB40-9492-AFA4F376A5DA}" dt="2024-04-21T21:28:30.707" v="7" actId="26606"/>
          <ac:cxnSpMkLst>
            <pc:docMk/>
            <pc:sldMk cId="109857222" sldId="256"/>
            <ac:cxnSpMk id="50" creationId="{3815BE95-1337-20E2-B2EF-5DA486F72FCB}"/>
          </ac:cxnSpMkLst>
        </pc:cxnChg>
      </pc:sldChg>
      <pc:sldChg chg="new del">
        <pc:chgData name="Kanimozhi Velusamy" userId="d1526ead-182d-4008-9131-0c41e636e79e" providerId="ADAL" clId="{029A8CC1-F3CA-AB40-9492-AFA4F376A5DA}" dt="2024-04-21T21:30:02.900" v="23" actId="2696"/>
        <pc:sldMkLst>
          <pc:docMk/>
          <pc:sldMk cId="2782162525" sldId="257"/>
        </pc:sldMkLst>
      </pc:sldChg>
      <pc:sldChg chg="new del">
        <pc:chgData name="Kanimozhi Velusamy" userId="d1526ead-182d-4008-9131-0c41e636e79e" providerId="ADAL" clId="{029A8CC1-F3CA-AB40-9492-AFA4F376A5DA}" dt="2024-04-21T21:28:57.715" v="14" actId="680"/>
        <pc:sldMkLst>
          <pc:docMk/>
          <pc:sldMk cId="3831775526" sldId="257"/>
        </pc:sldMkLst>
      </pc:sldChg>
      <pc:sldChg chg="addSp delSp modSp new mod setBg">
        <pc:chgData name="Kanimozhi Velusamy" userId="d1526ead-182d-4008-9131-0c41e636e79e" providerId="ADAL" clId="{029A8CC1-F3CA-AB40-9492-AFA4F376A5DA}" dt="2024-04-21T21:38:43.656" v="132" actId="255"/>
        <pc:sldMkLst>
          <pc:docMk/>
          <pc:sldMk cId="2738151339" sldId="258"/>
        </pc:sldMkLst>
        <pc:spChg chg="add mod">
          <ac:chgData name="Kanimozhi Velusamy" userId="d1526ead-182d-4008-9131-0c41e636e79e" providerId="ADAL" clId="{029A8CC1-F3CA-AB40-9492-AFA4F376A5DA}" dt="2024-04-21T21:38:22.280" v="130" actId="26606"/>
          <ac:spMkLst>
            <pc:docMk/>
            <pc:sldMk cId="2738151339" sldId="258"/>
            <ac:spMk id="2" creationId="{E8520143-D333-B9C0-4704-D198382505C1}"/>
          </ac:spMkLst>
        </pc:spChg>
        <pc:spChg chg="add mod ord">
          <ac:chgData name="Kanimozhi Velusamy" userId="d1526ead-182d-4008-9131-0c41e636e79e" providerId="ADAL" clId="{029A8CC1-F3CA-AB40-9492-AFA4F376A5DA}" dt="2024-04-21T21:36:01.942" v="92" actId="26606"/>
          <ac:spMkLst>
            <pc:docMk/>
            <pc:sldMk cId="2738151339" sldId="258"/>
            <ac:spMk id="3" creationId="{97EBEE8E-31F9-2614-73FA-EBC1E382DDE2}"/>
          </ac:spMkLst>
        </pc:spChg>
        <pc:spChg chg="add del mod">
          <ac:chgData name="Kanimozhi Velusamy" userId="d1526ead-182d-4008-9131-0c41e636e79e" providerId="ADAL" clId="{029A8CC1-F3CA-AB40-9492-AFA4F376A5DA}" dt="2024-04-21T21:38:22.280" v="130" actId="26606"/>
          <ac:spMkLst>
            <pc:docMk/>
            <pc:sldMk cId="2738151339" sldId="258"/>
            <ac:spMk id="5" creationId="{B9554549-5452-047C-57EB-ECDC0A30D799}"/>
          </ac:spMkLst>
        </pc:spChg>
        <pc:spChg chg="add del">
          <ac:chgData name="Kanimozhi Velusamy" userId="d1526ead-182d-4008-9131-0c41e636e79e" providerId="ADAL" clId="{029A8CC1-F3CA-AB40-9492-AFA4F376A5DA}" dt="2024-04-21T21:36:10.144" v="95" actId="26606"/>
          <ac:spMkLst>
            <pc:docMk/>
            <pc:sldMk cId="2738151339" sldId="258"/>
            <ac:spMk id="8" creationId="{E5D8E37F-B926-4EDC-B832-034AD1BBD5AC}"/>
          </ac:spMkLst>
        </pc:spChg>
        <pc:spChg chg="add del">
          <ac:chgData name="Kanimozhi Velusamy" userId="d1526ead-182d-4008-9131-0c41e636e79e" providerId="ADAL" clId="{029A8CC1-F3CA-AB40-9492-AFA4F376A5DA}" dt="2024-04-21T21:35:37.520" v="64" actId="26606"/>
          <ac:spMkLst>
            <pc:docMk/>
            <pc:sldMk cId="2738151339" sldId="258"/>
            <ac:spMk id="11" creationId="{79D2D73E-B42D-0B39-8136-4A25DAFD926B}"/>
          </ac:spMkLst>
        </pc:spChg>
        <pc:spChg chg="add del">
          <ac:chgData name="Kanimozhi Velusamy" userId="d1526ead-182d-4008-9131-0c41e636e79e" providerId="ADAL" clId="{029A8CC1-F3CA-AB40-9492-AFA4F376A5DA}" dt="2024-04-21T21:36:10.133" v="94" actId="26606"/>
          <ac:spMkLst>
            <pc:docMk/>
            <pc:sldMk cId="2738151339" sldId="258"/>
            <ac:spMk id="12" creationId="{72AA3712-C5CA-A663-E80E-253CE093079F}"/>
          </ac:spMkLst>
        </pc:spChg>
        <pc:spChg chg="add del">
          <ac:chgData name="Kanimozhi Velusamy" userId="d1526ead-182d-4008-9131-0c41e636e79e" providerId="ADAL" clId="{029A8CC1-F3CA-AB40-9492-AFA4F376A5DA}" dt="2024-04-21T21:35:48.328" v="79" actId="26606"/>
          <ac:spMkLst>
            <pc:docMk/>
            <pc:sldMk cId="2738151339" sldId="258"/>
            <ac:spMk id="13" creationId="{569C509C-DC9F-72A7-2C51-F7F49BF17558}"/>
          </ac:spMkLst>
        </pc:spChg>
        <pc:spChg chg="add del">
          <ac:chgData name="Kanimozhi Velusamy" userId="d1526ead-182d-4008-9131-0c41e636e79e" providerId="ADAL" clId="{029A8CC1-F3CA-AB40-9492-AFA4F376A5DA}" dt="2024-04-21T21:35:48.328" v="79" actId="26606"/>
          <ac:spMkLst>
            <pc:docMk/>
            <pc:sldMk cId="2738151339" sldId="258"/>
            <ac:spMk id="14" creationId="{80300B1B-B85E-D514-C6B4-30126EBBCDEC}"/>
          </ac:spMkLst>
        </pc:spChg>
        <pc:spChg chg="add del">
          <ac:chgData name="Kanimozhi Velusamy" userId="d1526ead-182d-4008-9131-0c41e636e79e" providerId="ADAL" clId="{029A8CC1-F3CA-AB40-9492-AFA4F376A5DA}" dt="2024-04-21T21:35:48.328" v="79" actId="26606"/>
          <ac:spMkLst>
            <pc:docMk/>
            <pc:sldMk cId="2738151339" sldId="258"/>
            <ac:spMk id="15" creationId="{992F11F5-4650-4EDB-A5A2-609AA6316674}"/>
          </ac:spMkLst>
        </pc:spChg>
        <pc:spChg chg="add del">
          <ac:chgData name="Kanimozhi Velusamy" userId="d1526ead-182d-4008-9131-0c41e636e79e" providerId="ADAL" clId="{029A8CC1-F3CA-AB40-9492-AFA4F376A5DA}" dt="2024-04-21T21:35:48.328" v="79" actId="26606"/>
          <ac:spMkLst>
            <pc:docMk/>
            <pc:sldMk cId="2738151339" sldId="258"/>
            <ac:spMk id="17" creationId="{0F985F24-A82E-38BB-9E95-B68E0525A443}"/>
          </ac:spMkLst>
        </pc:spChg>
        <pc:spChg chg="add del">
          <ac:chgData name="Kanimozhi Velusamy" userId="d1526ead-182d-4008-9131-0c41e636e79e" providerId="ADAL" clId="{029A8CC1-F3CA-AB40-9492-AFA4F376A5DA}" dt="2024-04-21T21:38:22.280" v="130" actId="26606"/>
          <ac:spMkLst>
            <pc:docMk/>
            <pc:sldMk cId="2738151339" sldId="258"/>
            <ac:spMk id="18" creationId="{8753201B-432F-7A72-6FF6-CF0404210168}"/>
          </ac:spMkLst>
        </pc:spChg>
        <pc:spChg chg="add del">
          <ac:chgData name="Kanimozhi Velusamy" userId="d1526ead-182d-4008-9131-0c41e636e79e" providerId="ADAL" clId="{029A8CC1-F3CA-AB40-9492-AFA4F376A5DA}" dt="2024-04-21T21:38:07.596" v="123" actId="26606"/>
          <ac:spMkLst>
            <pc:docMk/>
            <pc:sldMk cId="2738151339" sldId="258"/>
            <ac:spMk id="23" creationId="{B5CE8706-C904-73E3-C523-33027F7D3499}"/>
          </ac:spMkLst>
        </pc:spChg>
        <pc:spChg chg="add del">
          <ac:chgData name="Kanimozhi Velusamy" userId="d1526ead-182d-4008-9131-0c41e636e79e" providerId="ADAL" clId="{029A8CC1-F3CA-AB40-9492-AFA4F376A5DA}" dt="2024-04-21T21:38:07.596" v="123" actId="26606"/>
          <ac:spMkLst>
            <pc:docMk/>
            <pc:sldMk cId="2738151339" sldId="258"/>
            <ac:spMk id="25" creationId="{8753201B-432F-7A72-6FF6-CF0404210168}"/>
          </ac:spMkLst>
        </pc:spChg>
        <pc:spChg chg="add del">
          <ac:chgData name="Kanimozhi Velusamy" userId="d1526ead-182d-4008-9131-0c41e636e79e" providerId="ADAL" clId="{029A8CC1-F3CA-AB40-9492-AFA4F376A5DA}" dt="2024-04-21T21:38:11.409" v="125" actId="26606"/>
          <ac:spMkLst>
            <pc:docMk/>
            <pc:sldMk cId="2738151339" sldId="258"/>
            <ac:spMk id="27" creationId="{8753201B-432F-7A72-6FF6-CF0404210168}"/>
          </ac:spMkLst>
        </pc:spChg>
        <pc:spChg chg="add del">
          <ac:chgData name="Kanimozhi Velusamy" userId="d1526ead-182d-4008-9131-0c41e636e79e" providerId="ADAL" clId="{029A8CC1-F3CA-AB40-9492-AFA4F376A5DA}" dt="2024-04-21T21:38:13.801" v="127" actId="26606"/>
          <ac:spMkLst>
            <pc:docMk/>
            <pc:sldMk cId="2738151339" sldId="258"/>
            <ac:spMk id="29" creationId="{8753201B-432F-7A72-6FF6-CF0404210168}"/>
          </ac:spMkLst>
        </pc:spChg>
        <pc:spChg chg="add del">
          <ac:chgData name="Kanimozhi Velusamy" userId="d1526ead-182d-4008-9131-0c41e636e79e" providerId="ADAL" clId="{029A8CC1-F3CA-AB40-9492-AFA4F376A5DA}" dt="2024-04-21T21:38:22.275" v="129" actId="26606"/>
          <ac:spMkLst>
            <pc:docMk/>
            <pc:sldMk cId="2738151339" sldId="258"/>
            <ac:spMk id="31" creationId="{8753201B-432F-7A72-6FF6-CF0404210168}"/>
          </ac:spMkLst>
        </pc:spChg>
        <pc:spChg chg="add">
          <ac:chgData name="Kanimozhi Velusamy" userId="d1526ead-182d-4008-9131-0c41e636e79e" providerId="ADAL" clId="{029A8CC1-F3CA-AB40-9492-AFA4F376A5DA}" dt="2024-04-21T21:38:22.280" v="130" actId="26606"/>
          <ac:spMkLst>
            <pc:docMk/>
            <pc:sldMk cId="2738151339" sldId="258"/>
            <ac:spMk id="34" creationId="{B5CE8706-C904-73E3-C523-33027F7D3499}"/>
          </ac:spMkLst>
        </pc:spChg>
        <pc:spChg chg="add">
          <ac:chgData name="Kanimozhi Velusamy" userId="d1526ead-182d-4008-9131-0c41e636e79e" providerId="ADAL" clId="{029A8CC1-F3CA-AB40-9492-AFA4F376A5DA}" dt="2024-04-21T21:38:22.280" v="130" actId="26606"/>
          <ac:spMkLst>
            <pc:docMk/>
            <pc:sldMk cId="2738151339" sldId="258"/>
            <ac:spMk id="35" creationId="{8753201B-432F-7A72-6FF6-CF0404210168}"/>
          </ac:spMkLst>
        </pc:spChg>
        <pc:spChg chg="add mod">
          <ac:chgData name="Kanimozhi Velusamy" userId="d1526ead-182d-4008-9131-0c41e636e79e" providerId="ADAL" clId="{029A8CC1-F3CA-AB40-9492-AFA4F376A5DA}" dt="2024-04-21T21:38:43.656" v="132" actId="255"/>
          <ac:spMkLst>
            <pc:docMk/>
            <pc:sldMk cId="2738151339" sldId="258"/>
            <ac:spMk id="36" creationId="{B9554549-5452-047C-57EB-ECDC0A30D799}"/>
          </ac:spMkLst>
        </pc:spChg>
        <pc:graphicFrameChg chg="add del">
          <ac:chgData name="Kanimozhi Velusamy" userId="d1526ead-182d-4008-9131-0c41e636e79e" providerId="ADAL" clId="{029A8CC1-F3CA-AB40-9492-AFA4F376A5DA}" dt="2024-04-21T21:35:48.328" v="79" actId="26606"/>
          <ac:graphicFrameMkLst>
            <pc:docMk/>
            <pc:sldMk cId="2738151339" sldId="258"/>
            <ac:graphicFrameMk id="16" creationId="{45C965F3-46DA-F405-50DE-B900936A93FA}"/>
          </ac:graphicFrameMkLst>
        </pc:graphicFrameChg>
        <pc:graphicFrameChg chg="add del">
          <ac:chgData name="Kanimozhi Velusamy" userId="d1526ead-182d-4008-9131-0c41e636e79e" providerId="ADAL" clId="{029A8CC1-F3CA-AB40-9492-AFA4F376A5DA}" dt="2024-04-21T21:38:13.801" v="127" actId="26606"/>
          <ac:graphicFrameMkLst>
            <pc:docMk/>
            <pc:sldMk cId="2738151339" sldId="258"/>
            <ac:graphicFrameMk id="20" creationId="{061386DB-9EA4-C85A-F914-28CAF7D9996A}"/>
          </ac:graphicFrameMkLst>
        </pc:graphicFrameChg>
        <pc:graphicFrameChg chg="add del">
          <ac:chgData name="Kanimozhi Velusamy" userId="d1526ead-182d-4008-9131-0c41e636e79e" providerId="ADAL" clId="{029A8CC1-F3CA-AB40-9492-AFA4F376A5DA}" dt="2024-04-21T21:38:22.275" v="129" actId="26606"/>
          <ac:graphicFrameMkLst>
            <pc:docMk/>
            <pc:sldMk cId="2738151339" sldId="258"/>
            <ac:graphicFrameMk id="32" creationId="{EAA0E19B-C8FA-F829-8996-DF156B3045EE}"/>
          </ac:graphicFrameMkLst>
        </pc:graphicFrameChg>
        <pc:picChg chg="add del">
          <ac:chgData name="Kanimozhi Velusamy" userId="d1526ead-182d-4008-9131-0c41e636e79e" providerId="ADAL" clId="{029A8CC1-F3CA-AB40-9492-AFA4F376A5DA}" dt="2024-04-21T21:35:37.520" v="64" actId="26606"/>
          <ac:picMkLst>
            <pc:docMk/>
            <pc:sldMk cId="2738151339" sldId="258"/>
            <ac:picMk id="7" creationId="{13A89450-6179-2DF2-5B09-8868322D99D6}"/>
          </ac:picMkLst>
        </pc:picChg>
        <pc:picChg chg="add mod ord">
          <ac:chgData name="Kanimozhi Velusamy" userId="d1526ead-182d-4008-9131-0c41e636e79e" providerId="ADAL" clId="{029A8CC1-F3CA-AB40-9492-AFA4F376A5DA}" dt="2024-04-21T21:38:22.280" v="130" actId="26606"/>
          <ac:picMkLst>
            <pc:docMk/>
            <pc:sldMk cId="2738151339" sldId="258"/>
            <ac:picMk id="9" creationId="{27FE53F6-6E3B-A8E3-2C9A-E01E9CD2C242}"/>
          </ac:picMkLst>
        </pc:picChg>
      </pc:sldChg>
      <pc:sldChg chg="addSp delSp modSp new mod setBg">
        <pc:chgData name="Kanimozhi Velusamy" userId="d1526ead-182d-4008-9131-0c41e636e79e" providerId="ADAL" clId="{029A8CC1-F3CA-AB40-9492-AFA4F376A5DA}" dt="2024-04-22T22:22:19.880" v="2504"/>
        <pc:sldMkLst>
          <pc:docMk/>
          <pc:sldMk cId="191398386" sldId="259"/>
        </pc:sldMkLst>
        <pc:spChg chg="add mod">
          <ac:chgData name="Kanimozhi Velusamy" userId="d1526ead-182d-4008-9131-0c41e636e79e" providerId="ADAL" clId="{029A8CC1-F3CA-AB40-9492-AFA4F376A5DA}" dt="2024-04-21T21:42:55.154" v="170" actId="14100"/>
          <ac:spMkLst>
            <pc:docMk/>
            <pc:sldMk cId="191398386" sldId="259"/>
            <ac:spMk id="2" creationId="{9C5B3817-A349-EC13-D048-B215F5CB8EF2}"/>
          </ac:spMkLst>
        </pc:spChg>
        <pc:spChg chg="add del mod">
          <ac:chgData name="Kanimozhi Velusamy" userId="d1526ead-182d-4008-9131-0c41e636e79e" providerId="ADAL" clId="{029A8CC1-F3CA-AB40-9492-AFA4F376A5DA}" dt="2024-04-22T20:30:58.501" v="2066"/>
          <ac:spMkLst>
            <pc:docMk/>
            <pc:sldMk cId="191398386" sldId="259"/>
            <ac:spMk id="3" creationId="{253077FC-44A6-FED3-79AB-FCF2B71B18EA}"/>
          </ac:spMkLst>
        </pc:spChg>
        <pc:spChg chg="add del mod">
          <ac:chgData name="Kanimozhi Velusamy" userId="d1526ead-182d-4008-9131-0c41e636e79e" providerId="ADAL" clId="{029A8CC1-F3CA-AB40-9492-AFA4F376A5DA}" dt="2024-04-22T20:30:56.780" v="2064" actId="767"/>
          <ac:spMkLst>
            <pc:docMk/>
            <pc:sldMk cId="191398386" sldId="259"/>
            <ac:spMk id="4" creationId="{1D5A84FD-9999-AEB7-FE14-3929AD575355}"/>
          </ac:spMkLst>
        </pc:spChg>
        <pc:spChg chg="add del mod">
          <ac:chgData name="Kanimozhi Velusamy" userId="d1526ead-182d-4008-9131-0c41e636e79e" providerId="ADAL" clId="{029A8CC1-F3CA-AB40-9492-AFA4F376A5DA}" dt="2024-04-21T21:42:00.169" v="162" actId="26606"/>
          <ac:spMkLst>
            <pc:docMk/>
            <pc:sldMk cId="191398386" sldId="259"/>
            <ac:spMk id="4" creationId="{1E3A63CD-D398-C6E7-D915-57003A6A5E5F}"/>
          </ac:spMkLst>
        </pc:spChg>
        <pc:spChg chg="add del mod">
          <ac:chgData name="Kanimozhi Velusamy" userId="d1526ead-182d-4008-9131-0c41e636e79e" providerId="ADAL" clId="{029A8CC1-F3CA-AB40-9492-AFA4F376A5DA}" dt="2024-04-21T21:43:20.256" v="173"/>
          <ac:spMkLst>
            <pc:docMk/>
            <pc:sldMk cId="191398386" sldId="259"/>
            <ac:spMk id="5" creationId="{48FE1644-DB20-4798-9123-BD9A0A3088A6}"/>
          </ac:spMkLst>
        </pc:spChg>
        <pc:spChg chg="add del">
          <ac:chgData name="Kanimozhi Velusamy" userId="d1526ead-182d-4008-9131-0c41e636e79e" providerId="ADAL" clId="{029A8CC1-F3CA-AB40-9492-AFA4F376A5DA}" dt="2024-04-21T21:42:00.137" v="161" actId="26606"/>
          <ac:spMkLst>
            <pc:docMk/>
            <pc:sldMk cId="191398386" sldId="259"/>
            <ac:spMk id="7" creationId="{8B08FA76-1ED5-E432-8E59-C7ABAAB69F5E}"/>
          </ac:spMkLst>
        </pc:spChg>
        <pc:spChg chg="add del">
          <ac:chgData name="Kanimozhi Velusamy" userId="d1526ead-182d-4008-9131-0c41e636e79e" providerId="ADAL" clId="{029A8CC1-F3CA-AB40-9492-AFA4F376A5DA}" dt="2024-04-21T21:42:00.137" v="161" actId="26606"/>
          <ac:spMkLst>
            <pc:docMk/>
            <pc:sldMk cId="191398386" sldId="259"/>
            <ac:spMk id="9" creationId="{6A364E18-0909-04B8-85B7-1D75F7673370}"/>
          </ac:spMkLst>
        </pc:spChg>
        <pc:spChg chg="add del">
          <ac:chgData name="Kanimozhi Velusamy" userId="d1526ead-182d-4008-9131-0c41e636e79e" providerId="ADAL" clId="{029A8CC1-F3CA-AB40-9492-AFA4F376A5DA}" dt="2024-04-21T21:41:22.992" v="151" actId="26606"/>
          <ac:spMkLst>
            <pc:docMk/>
            <pc:sldMk cId="191398386" sldId="259"/>
            <ac:spMk id="10" creationId="{79D2D73E-B42D-0B39-8136-4A25DAFD926B}"/>
          </ac:spMkLst>
        </pc:spChg>
        <pc:spChg chg="add del">
          <ac:chgData name="Kanimozhi Velusamy" userId="d1526ead-182d-4008-9131-0c41e636e79e" providerId="ADAL" clId="{029A8CC1-F3CA-AB40-9492-AFA4F376A5DA}" dt="2024-04-21T21:42:00.137" v="161" actId="26606"/>
          <ac:spMkLst>
            <pc:docMk/>
            <pc:sldMk cId="191398386" sldId="259"/>
            <ac:spMk id="11" creationId="{5A4E4C0D-6BCA-FC17-62BD-B629662A9DF1}"/>
          </ac:spMkLst>
        </pc:spChg>
        <pc:spChg chg="add del">
          <ac:chgData name="Kanimozhi Velusamy" userId="d1526ead-182d-4008-9131-0c41e636e79e" providerId="ADAL" clId="{029A8CC1-F3CA-AB40-9492-AFA4F376A5DA}" dt="2024-04-21T21:41:26.701" v="153" actId="26606"/>
          <ac:spMkLst>
            <pc:docMk/>
            <pc:sldMk cId="191398386" sldId="259"/>
            <ac:spMk id="12" creationId="{8C248155-68EB-D74C-5577-DA97D48E3563}"/>
          </ac:spMkLst>
        </pc:spChg>
        <pc:spChg chg="add del">
          <ac:chgData name="Kanimozhi Velusamy" userId="d1526ead-182d-4008-9131-0c41e636e79e" providerId="ADAL" clId="{029A8CC1-F3CA-AB40-9492-AFA4F376A5DA}" dt="2024-04-21T21:41:26.701" v="153" actId="26606"/>
          <ac:spMkLst>
            <pc:docMk/>
            <pc:sldMk cId="191398386" sldId="259"/>
            <ac:spMk id="13" creationId="{80300B1B-B85E-D514-C6B4-30126EBBCDEC}"/>
          </ac:spMkLst>
        </pc:spChg>
        <pc:spChg chg="add del">
          <ac:chgData name="Kanimozhi Velusamy" userId="d1526ead-182d-4008-9131-0c41e636e79e" providerId="ADAL" clId="{029A8CC1-F3CA-AB40-9492-AFA4F376A5DA}" dt="2024-04-21T21:41:26.701" v="153" actId="26606"/>
          <ac:spMkLst>
            <pc:docMk/>
            <pc:sldMk cId="191398386" sldId="259"/>
            <ac:spMk id="14" creationId="{D30E628A-07F0-331A-DE0B-CCD7FB90AEA6}"/>
          </ac:spMkLst>
        </pc:spChg>
        <pc:spChg chg="add del">
          <ac:chgData name="Kanimozhi Velusamy" userId="d1526ead-182d-4008-9131-0c41e636e79e" providerId="ADAL" clId="{029A8CC1-F3CA-AB40-9492-AFA4F376A5DA}" dt="2024-04-21T21:42:25.941" v="164" actId="26606"/>
          <ac:spMkLst>
            <pc:docMk/>
            <pc:sldMk cId="191398386" sldId="259"/>
            <ac:spMk id="16" creationId="{0F985F24-A82E-38BB-9E95-B68E0525A443}"/>
          </ac:spMkLst>
        </pc:spChg>
        <pc:spChg chg="add del">
          <ac:chgData name="Kanimozhi Velusamy" userId="d1526ead-182d-4008-9131-0c41e636e79e" providerId="ADAL" clId="{029A8CC1-F3CA-AB40-9492-AFA4F376A5DA}" dt="2024-04-21T21:41:27.399" v="155" actId="26606"/>
          <ac:spMkLst>
            <pc:docMk/>
            <pc:sldMk cId="191398386" sldId="259"/>
            <ac:spMk id="17" creationId="{E5D8E37F-B926-4EDC-B832-034AD1BBD5AC}"/>
          </ac:spMkLst>
        </pc:spChg>
        <pc:spChg chg="add del">
          <ac:chgData name="Kanimozhi Velusamy" userId="d1526ead-182d-4008-9131-0c41e636e79e" providerId="ADAL" clId="{029A8CC1-F3CA-AB40-9492-AFA4F376A5DA}" dt="2024-04-21T21:41:27.399" v="155" actId="26606"/>
          <ac:spMkLst>
            <pc:docMk/>
            <pc:sldMk cId="191398386" sldId="259"/>
            <ac:spMk id="18" creationId="{1E3A63CD-D398-C6E7-D915-57003A6A5E5F}"/>
          </ac:spMkLst>
        </pc:spChg>
        <pc:spChg chg="add del">
          <ac:chgData name="Kanimozhi Velusamy" userId="d1526ead-182d-4008-9131-0c41e636e79e" providerId="ADAL" clId="{029A8CC1-F3CA-AB40-9492-AFA4F376A5DA}" dt="2024-04-21T21:42:25.941" v="164" actId="26606"/>
          <ac:spMkLst>
            <pc:docMk/>
            <pc:sldMk cId="191398386" sldId="259"/>
            <ac:spMk id="20" creationId="{80300B1B-B85E-D514-C6B4-30126EBBCDEC}"/>
          </ac:spMkLst>
        </pc:spChg>
        <pc:spChg chg="add del">
          <ac:chgData name="Kanimozhi Velusamy" userId="d1526ead-182d-4008-9131-0c41e636e79e" providerId="ADAL" clId="{029A8CC1-F3CA-AB40-9492-AFA4F376A5DA}" dt="2024-04-21T21:41:30.540" v="157" actId="26606"/>
          <ac:spMkLst>
            <pc:docMk/>
            <pc:sldMk cId="191398386" sldId="259"/>
            <ac:spMk id="21" creationId="{41A06B62-8BB1-9677-4094-5FB84178B453}"/>
          </ac:spMkLst>
        </pc:spChg>
        <pc:spChg chg="add del">
          <ac:chgData name="Kanimozhi Velusamy" userId="d1526ead-182d-4008-9131-0c41e636e79e" providerId="ADAL" clId="{029A8CC1-F3CA-AB40-9492-AFA4F376A5DA}" dt="2024-04-21T21:41:30.540" v="157" actId="26606"/>
          <ac:spMkLst>
            <pc:docMk/>
            <pc:sldMk cId="191398386" sldId="259"/>
            <ac:spMk id="22" creationId="{1E3A63CD-D398-C6E7-D915-57003A6A5E5F}"/>
          </ac:spMkLst>
        </pc:spChg>
        <pc:spChg chg="add del">
          <ac:chgData name="Kanimozhi Velusamy" userId="d1526ead-182d-4008-9131-0c41e636e79e" providerId="ADAL" clId="{029A8CC1-F3CA-AB40-9492-AFA4F376A5DA}" dt="2024-04-21T21:42:25.941" v="164" actId="26606"/>
          <ac:spMkLst>
            <pc:docMk/>
            <pc:sldMk cId="191398386" sldId="259"/>
            <ac:spMk id="24" creationId="{569C509C-DC9F-72A7-2C51-F7F49BF17558}"/>
          </ac:spMkLst>
        </pc:spChg>
        <pc:spChg chg="add del">
          <ac:chgData name="Kanimozhi Velusamy" userId="d1526ead-182d-4008-9131-0c41e636e79e" providerId="ADAL" clId="{029A8CC1-F3CA-AB40-9492-AFA4F376A5DA}" dt="2024-04-21T21:41:33.517" v="159" actId="26606"/>
          <ac:spMkLst>
            <pc:docMk/>
            <pc:sldMk cId="191398386" sldId="259"/>
            <ac:spMk id="25" creationId="{79D2D73E-B42D-0B39-8136-4A25DAFD926B}"/>
          </ac:spMkLst>
        </pc:spChg>
        <pc:spChg chg="add del">
          <ac:chgData name="Kanimozhi Velusamy" userId="d1526ead-182d-4008-9131-0c41e636e79e" providerId="ADAL" clId="{029A8CC1-F3CA-AB40-9492-AFA4F376A5DA}" dt="2024-04-21T21:41:33.517" v="159" actId="26606"/>
          <ac:spMkLst>
            <pc:docMk/>
            <pc:sldMk cId="191398386" sldId="259"/>
            <ac:spMk id="26" creationId="{1E3A63CD-D398-C6E7-D915-57003A6A5E5F}"/>
          </ac:spMkLst>
        </pc:spChg>
        <pc:spChg chg="add del">
          <ac:chgData name="Kanimozhi Velusamy" userId="d1526ead-182d-4008-9131-0c41e636e79e" providerId="ADAL" clId="{029A8CC1-F3CA-AB40-9492-AFA4F376A5DA}" dt="2024-04-21T21:42:25.941" v="164" actId="26606"/>
          <ac:spMkLst>
            <pc:docMk/>
            <pc:sldMk cId="191398386" sldId="259"/>
            <ac:spMk id="28" creationId="{992F11F5-4650-4EDB-A5A2-609AA6316674}"/>
          </ac:spMkLst>
        </pc:spChg>
        <pc:spChg chg="add del">
          <ac:chgData name="Kanimozhi Velusamy" userId="d1526ead-182d-4008-9131-0c41e636e79e" providerId="ADAL" clId="{029A8CC1-F3CA-AB40-9492-AFA4F376A5DA}" dt="2024-04-21T21:42:25.941" v="164" actId="26606"/>
          <ac:spMkLst>
            <pc:docMk/>
            <pc:sldMk cId="191398386" sldId="259"/>
            <ac:spMk id="34" creationId="{80300B1B-B85E-D514-C6B4-30126EBBCDEC}"/>
          </ac:spMkLst>
        </pc:spChg>
        <pc:spChg chg="add del">
          <ac:chgData name="Kanimozhi Velusamy" userId="d1526ead-182d-4008-9131-0c41e636e79e" providerId="ADAL" clId="{029A8CC1-F3CA-AB40-9492-AFA4F376A5DA}" dt="2024-04-21T21:42:25.941" v="164" actId="26606"/>
          <ac:spMkLst>
            <pc:docMk/>
            <pc:sldMk cId="191398386" sldId="259"/>
            <ac:spMk id="36" creationId="{8C248155-68EB-D74C-5577-DA97D48E3563}"/>
          </ac:spMkLst>
        </pc:spChg>
        <pc:spChg chg="add del">
          <ac:chgData name="Kanimozhi Velusamy" userId="d1526ead-182d-4008-9131-0c41e636e79e" providerId="ADAL" clId="{029A8CC1-F3CA-AB40-9492-AFA4F376A5DA}" dt="2024-04-21T21:42:25.941" v="164" actId="26606"/>
          <ac:spMkLst>
            <pc:docMk/>
            <pc:sldMk cId="191398386" sldId="259"/>
            <ac:spMk id="38" creationId="{D30E628A-07F0-331A-DE0B-CCD7FB90AEA6}"/>
          </ac:spMkLst>
        </pc:spChg>
        <pc:graphicFrameChg chg="add del">
          <ac:chgData name="Kanimozhi Velusamy" userId="d1526ead-182d-4008-9131-0c41e636e79e" providerId="ADAL" clId="{029A8CC1-F3CA-AB40-9492-AFA4F376A5DA}" dt="2024-04-21T21:41:26.701" v="153" actId="26606"/>
          <ac:graphicFrameMkLst>
            <pc:docMk/>
            <pc:sldMk cId="191398386" sldId="259"/>
            <ac:graphicFrameMk id="15" creationId="{B1F14100-AE28-C08B-8C01-AFADAEAE26AC}"/>
          </ac:graphicFrameMkLst>
        </pc:graphicFrameChg>
        <pc:graphicFrameChg chg="add mod modGraphic">
          <ac:chgData name="Kanimozhi Velusamy" userId="d1526ead-182d-4008-9131-0c41e636e79e" providerId="ADAL" clId="{029A8CC1-F3CA-AB40-9492-AFA4F376A5DA}" dt="2024-04-22T22:22:19.880" v="2504"/>
          <ac:graphicFrameMkLst>
            <pc:docMk/>
            <pc:sldMk cId="191398386" sldId="259"/>
            <ac:graphicFrameMk id="29" creationId="{CD3F39D1-C703-EF8E-DF49-3BF1DAC3DB0E}"/>
          </ac:graphicFrameMkLst>
        </pc:graphicFrameChg>
        <pc:picChg chg="add del">
          <ac:chgData name="Kanimozhi Velusamy" userId="d1526ead-182d-4008-9131-0c41e636e79e" providerId="ADAL" clId="{029A8CC1-F3CA-AB40-9492-AFA4F376A5DA}" dt="2024-04-21T21:41:22.992" v="151" actId="26606"/>
          <ac:picMkLst>
            <pc:docMk/>
            <pc:sldMk cId="191398386" sldId="259"/>
            <ac:picMk id="6" creationId="{FE06D101-A3E6-F1D2-04EA-4B22B03494F0}"/>
          </ac:picMkLst>
        </pc:picChg>
        <pc:picChg chg="add del">
          <ac:chgData name="Kanimozhi Velusamy" userId="d1526ead-182d-4008-9131-0c41e636e79e" providerId="ADAL" clId="{029A8CC1-F3CA-AB40-9492-AFA4F376A5DA}" dt="2024-04-21T21:41:27.399" v="155" actId="26606"/>
          <ac:picMkLst>
            <pc:docMk/>
            <pc:sldMk cId="191398386" sldId="259"/>
            <ac:picMk id="19" creationId="{9B96DD47-2CD9-2A73-4497-284E62990D74}"/>
          </ac:picMkLst>
        </pc:picChg>
        <pc:picChg chg="add del">
          <ac:chgData name="Kanimozhi Velusamy" userId="d1526ead-182d-4008-9131-0c41e636e79e" providerId="ADAL" clId="{029A8CC1-F3CA-AB40-9492-AFA4F376A5DA}" dt="2024-04-21T21:41:30.540" v="157" actId="26606"/>
          <ac:picMkLst>
            <pc:docMk/>
            <pc:sldMk cId="191398386" sldId="259"/>
            <ac:picMk id="23" creationId="{7D068E20-C5B5-9B01-F054-7460CFE1E81B}"/>
          </ac:picMkLst>
        </pc:picChg>
        <pc:picChg chg="add del">
          <ac:chgData name="Kanimozhi Velusamy" userId="d1526ead-182d-4008-9131-0c41e636e79e" providerId="ADAL" clId="{029A8CC1-F3CA-AB40-9492-AFA4F376A5DA}" dt="2024-04-21T21:41:33.517" v="159" actId="26606"/>
          <ac:picMkLst>
            <pc:docMk/>
            <pc:sldMk cId="191398386" sldId="259"/>
            <ac:picMk id="27" creationId="{FE06D101-A3E6-F1D2-04EA-4B22B03494F0}"/>
          </ac:picMkLst>
        </pc:picChg>
      </pc:sldChg>
      <pc:sldChg chg="addSp delSp modSp new mod setBg">
        <pc:chgData name="Kanimozhi Velusamy" userId="d1526ead-182d-4008-9131-0c41e636e79e" providerId="ADAL" clId="{029A8CC1-F3CA-AB40-9492-AFA4F376A5DA}" dt="2024-04-21T22:26:14.670" v="719" actId="26606"/>
        <pc:sldMkLst>
          <pc:docMk/>
          <pc:sldMk cId="1754672646" sldId="260"/>
        </pc:sldMkLst>
        <pc:spChg chg="add del mod">
          <ac:chgData name="Kanimozhi Velusamy" userId="d1526ead-182d-4008-9131-0c41e636e79e" providerId="ADAL" clId="{029A8CC1-F3CA-AB40-9492-AFA4F376A5DA}" dt="2024-04-21T21:48:21.952" v="184"/>
          <ac:spMkLst>
            <pc:docMk/>
            <pc:sldMk cId="1754672646" sldId="260"/>
            <ac:spMk id="2" creationId="{0C7F219E-BEC0-B0FC-D9DC-E3E182A273D8}"/>
          </ac:spMkLst>
        </pc:spChg>
        <pc:spChg chg="add mod ord">
          <ac:chgData name="Kanimozhi Velusamy" userId="d1526ead-182d-4008-9131-0c41e636e79e" providerId="ADAL" clId="{029A8CC1-F3CA-AB40-9492-AFA4F376A5DA}" dt="2024-04-21T22:26:14.667" v="718" actId="26606"/>
          <ac:spMkLst>
            <pc:docMk/>
            <pc:sldMk cId="1754672646" sldId="260"/>
            <ac:spMk id="3" creationId="{F7ADF991-3478-03F2-FBA1-AF1BEFDEC3B3}"/>
          </ac:spMkLst>
        </pc:spChg>
        <pc:spChg chg="add del">
          <ac:chgData name="Kanimozhi Velusamy" userId="d1526ead-182d-4008-9131-0c41e636e79e" providerId="ADAL" clId="{029A8CC1-F3CA-AB40-9492-AFA4F376A5DA}" dt="2024-04-21T22:25:21.474" v="699" actId="26606"/>
          <ac:spMkLst>
            <pc:docMk/>
            <pc:sldMk cId="1754672646" sldId="260"/>
            <ac:spMk id="6" creationId="{79D2D73E-B42D-0B39-8136-4A25DAFD926B}"/>
          </ac:spMkLst>
        </pc:spChg>
        <pc:spChg chg="add del">
          <ac:chgData name="Kanimozhi Velusamy" userId="d1526ead-182d-4008-9131-0c41e636e79e" providerId="ADAL" clId="{029A8CC1-F3CA-AB40-9492-AFA4F376A5DA}" dt="2024-04-21T22:25:25.697" v="703" actId="26606"/>
          <ac:spMkLst>
            <pc:docMk/>
            <pc:sldMk cId="1754672646" sldId="260"/>
            <ac:spMk id="8" creationId="{A110BA01-8798-D640-C7DD-78DBE72D9692}"/>
          </ac:spMkLst>
        </pc:spChg>
        <pc:spChg chg="add del">
          <ac:chgData name="Kanimozhi Velusamy" userId="d1526ead-182d-4008-9131-0c41e636e79e" providerId="ADAL" clId="{029A8CC1-F3CA-AB40-9492-AFA4F376A5DA}" dt="2024-04-21T22:25:11.519" v="691" actId="26606"/>
          <ac:spMkLst>
            <pc:docMk/>
            <pc:sldMk cId="1754672646" sldId="260"/>
            <ac:spMk id="9" creationId="{41A06B62-8BB1-9677-4094-5FB84178B453}"/>
          </ac:spMkLst>
        </pc:spChg>
        <pc:spChg chg="add del">
          <ac:chgData name="Kanimozhi Velusamy" userId="d1526ead-182d-4008-9131-0c41e636e79e" providerId="ADAL" clId="{029A8CC1-F3CA-AB40-9492-AFA4F376A5DA}" dt="2024-04-21T22:25:23" v="701" actId="26606"/>
          <ac:spMkLst>
            <pc:docMk/>
            <pc:sldMk cId="1754672646" sldId="260"/>
            <ac:spMk id="10" creationId="{E5D8E37F-B926-4EDC-B832-034AD1BBD5AC}"/>
          </ac:spMkLst>
        </pc:spChg>
        <pc:spChg chg="add del">
          <ac:chgData name="Kanimozhi Velusamy" userId="d1526ead-182d-4008-9131-0c41e636e79e" providerId="ADAL" clId="{029A8CC1-F3CA-AB40-9492-AFA4F376A5DA}" dt="2024-04-21T22:25:25.697" v="703" actId="26606"/>
          <ac:spMkLst>
            <pc:docMk/>
            <pc:sldMk cId="1754672646" sldId="260"/>
            <ac:spMk id="12" creationId="{14AD37D4-765C-FCFF-FC09-2E36C2A25508}"/>
          </ac:spMkLst>
        </pc:spChg>
        <pc:spChg chg="add del">
          <ac:chgData name="Kanimozhi Velusamy" userId="d1526ead-182d-4008-9131-0c41e636e79e" providerId="ADAL" clId="{029A8CC1-F3CA-AB40-9492-AFA4F376A5DA}" dt="2024-04-21T22:25:25.697" v="703" actId="26606"/>
          <ac:spMkLst>
            <pc:docMk/>
            <pc:sldMk cId="1754672646" sldId="260"/>
            <ac:spMk id="13" creationId="{8598B132-658A-928F-C688-90609E4EA0E6}"/>
          </ac:spMkLst>
        </pc:spChg>
        <pc:spChg chg="add del">
          <ac:chgData name="Kanimozhi Velusamy" userId="d1526ead-182d-4008-9131-0c41e636e79e" providerId="ADAL" clId="{029A8CC1-F3CA-AB40-9492-AFA4F376A5DA}" dt="2024-04-21T22:25:04.658" v="688" actId="26606"/>
          <ac:spMkLst>
            <pc:docMk/>
            <pc:sldMk cId="1754672646" sldId="260"/>
            <ac:spMk id="14" creationId="{B5CE8706-C904-73E3-C523-33027F7D3499}"/>
          </ac:spMkLst>
        </pc:spChg>
        <pc:spChg chg="add del">
          <ac:chgData name="Kanimozhi Velusamy" userId="d1526ead-182d-4008-9131-0c41e636e79e" providerId="ADAL" clId="{029A8CC1-F3CA-AB40-9492-AFA4F376A5DA}" dt="2024-04-21T22:25:26.204" v="705" actId="26606"/>
          <ac:spMkLst>
            <pc:docMk/>
            <pc:sldMk cId="1754672646" sldId="260"/>
            <ac:spMk id="15" creationId="{41A06B62-8BB1-9677-4094-5FB84178B453}"/>
          </ac:spMkLst>
        </pc:spChg>
        <pc:spChg chg="add del">
          <ac:chgData name="Kanimozhi Velusamy" userId="d1526ead-182d-4008-9131-0c41e636e79e" providerId="ADAL" clId="{029A8CC1-F3CA-AB40-9492-AFA4F376A5DA}" dt="2024-04-21T22:25:04.658" v="688" actId="26606"/>
          <ac:spMkLst>
            <pc:docMk/>
            <pc:sldMk cId="1754672646" sldId="260"/>
            <ac:spMk id="16" creationId="{8753201B-432F-7A72-6FF6-CF0404210168}"/>
          </ac:spMkLst>
        </pc:spChg>
        <pc:spChg chg="add del">
          <ac:chgData name="Kanimozhi Velusamy" userId="d1526ead-182d-4008-9131-0c41e636e79e" providerId="ADAL" clId="{029A8CC1-F3CA-AB40-9492-AFA4F376A5DA}" dt="2024-04-21T22:25:09.904" v="690" actId="26606"/>
          <ac:spMkLst>
            <pc:docMk/>
            <pc:sldMk cId="1754672646" sldId="260"/>
            <ac:spMk id="18" creationId="{8753201B-432F-7A72-6FF6-CF0404210168}"/>
          </ac:spMkLst>
        </pc:spChg>
        <pc:spChg chg="add del">
          <ac:chgData name="Kanimozhi Velusamy" userId="d1526ead-182d-4008-9131-0c41e636e79e" providerId="ADAL" clId="{029A8CC1-F3CA-AB40-9492-AFA4F376A5DA}" dt="2024-04-21T22:25:41.654" v="710" actId="26606"/>
          <ac:spMkLst>
            <pc:docMk/>
            <pc:sldMk cId="1754672646" sldId="260"/>
            <ac:spMk id="19" creationId="{79D2D73E-B42D-0B39-8136-4A25DAFD926B}"/>
          </ac:spMkLst>
        </pc:spChg>
        <pc:spChg chg="add del">
          <ac:chgData name="Kanimozhi Velusamy" userId="d1526ead-182d-4008-9131-0c41e636e79e" providerId="ADAL" clId="{029A8CC1-F3CA-AB40-9492-AFA4F376A5DA}" dt="2024-04-21T22:25:41.651" v="709" actId="26606"/>
          <ac:spMkLst>
            <pc:docMk/>
            <pc:sldMk cId="1754672646" sldId="260"/>
            <ac:spMk id="25" creationId="{48D7368D-31D9-8101-473D-CD39E706FD22}"/>
          </ac:spMkLst>
        </pc:spChg>
        <pc:spChg chg="add del">
          <ac:chgData name="Kanimozhi Velusamy" userId="d1526ead-182d-4008-9131-0c41e636e79e" providerId="ADAL" clId="{029A8CC1-F3CA-AB40-9492-AFA4F376A5DA}" dt="2024-04-21T22:25:41.651" v="709" actId="26606"/>
          <ac:spMkLst>
            <pc:docMk/>
            <pc:sldMk cId="1754672646" sldId="260"/>
            <ac:spMk id="27" creationId="{0668B51F-0397-D568-D929-A4F9A9CC47E8}"/>
          </ac:spMkLst>
        </pc:spChg>
        <pc:spChg chg="add del">
          <ac:chgData name="Kanimozhi Velusamy" userId="d1526ead-182d-4008-9131-0c41e636e79e" providerId="ADAL" clId="{029A8CC1-F3CA-AB40-9492-AFA4F376A5DA}" dt="2024-04-21T22:25:41.651" v="709" actId="26606"/>
          <ac:spMkLst>
            <pc:docMk/>
            <pc:sldMk cId="1754672646" sldId="260"/>
            <ac:spMk id="29" creationId="{50F200B6-228D-F4F2-C6FF-D4257EC20592}"/>
          </ac:spMkLst>
        </pc:spChg>
        <pc:spChg chg="add del">
          <ac:chgData name="Kanimozhi Velusamy" userId="d1526ead-182d-4008-9131-0c41e636e79e" providerId="ADAL" clId="{029A8CC1-F3CA-AB40-9492-AFA4F376A5DA}" dt="2024-04-21T22:26:03.882" v="715" actId="26606"/>
          <ac:spMkLst>
            <pc:docMk/>
            <pc:sldMk cId="1754672646" sldId="260"/>
            <ac:spMk id="31" creationId="{48D7368D-31D9-8101-473D-CD39E706FD22}"/>
          </ac:spMkLst>
        </pc:spChg>
        <pc:spChg chg="add del">
          <ac:chgData name="Kanimozhi Velusamy" userId="d1526ead-182d-4008-9131-0c41e636e79e" providerId="ADAL" clId="{029A8CC1-F3CA-AB40-9492-AFA4F376A5DA}" dt="2024-04-21T22:26:03.882" v="715" actId="26606"/>
          <ac:spMkLst>
            <pc:docMk/>
            <pc:sldMk cId="1754672646" sldId="260"/>
            <ac:spMk id="32" creationId="{C4F049F8-87E1-403E-2A50-2F4544BF8589}"/>
          </ac:spMkLst>
        </pc:spChg>
        <pc:spChg chg="add del">
          <ac:chgData name="Kanimozhi Velusamy" userId="d1526ead-182d-4008-9131-0c41e636e79e" providerId="ADAL" clId="{029A8CC1-F3CA-AB40-9492-AFA4F376A5DA}" dt="2024-04-21T22:26:03.882" v="715" actId="26606"/>
          <ac:spMkLst>
            <pc:docMk/>
            <pc:sldMk cId="1754672646" sldId="260"/>
            <ac:spMk id="33" creationId="{DD29B6E1-6E86-A1A0-2491-E5B84B3AAD7B}"/>
          </ac:spMkLst>
        </pc:spChg>
        <pc:spChg chg="add del">
          <ac:chgData name="Kanimozhi Velusamy" userId="d1526ead-182d-4008-9131-0c41e636e79e" providerId="ADAL" clId="{029A8CC1-F3CA-AB40-9492-AFA4F376A5DA}" dt="2024-04-21T22:26:03.878" v="714" actId="26606"/>
          <ac:spMkLst>
            <pc:docMk/>
            <pc:sldMk cId="1754672646" sldId="260"/>
            <ac:spMk id="38" creationId="{48D7368D-31D9-8101-473D-CD39E706FD22}"/>
          </ac:spMkLst>
        </pc:spChg>
        <pc:spChg chg="add del">
          <ac:chgData name="Kanimozhi Velusamy" userId="d1526ead-182d-4008-9131-0c41e636e79e" providerId="ADAL" clId="{029A8CC1-F3CA-AB40-9492-AFA4F376A5DA}" dt="2024-04-21T22:26:03.878" v="714" actId="26606"/>
          <ac:spMkLst>
            <pc:docMk/>
            <pc:sldMk cId="1754672646" sldId="260"/>
            <ac:spMk id="40" creationId="{C4F049F8-87E1-403E-2A50-2F4544BF8589}"/>
          </ac:spMkLst>
        </pc:spChg>
        <pc:spChg chg="add del">
          <ac:chgData name="Kanimozhi Velusamy" userId="d1526ead-182d-4008-9131-0c41e636e79e" providerId="ADAL" clId="{029A8CC1-F3CA-AB40-9492-AFA4F376A5DA}" dt="2024-04-21T22:26:03.878" v="714" actId="26606"/>
          <ac:spMkLst>
            <pc:docMk/>
            <pc:sldMk cId="1754672646" sldId="260"/>
            <ac:spMk id="42" creationId="{DD29B6E1-6E86-A1A0-2491-E5B84B3AAD7B}"/>
          </ac:spMkLst>
        </pc:spChg>
        <pc:spChg chg="add del">
          <ac:chgData name="Kanimozhi Velusamy" userId="d1526ead-182d-4008-9131-0c41e636e79e" providerId="ADAL" clId="{029A8CC1-F3CA-AB40-9492-AFA4F376A5DA}" dt="2024-04-21T22:26:14.670" v="719" actId="26606"/>
          <ac:spMkLst>
            <pc:docMk/>
            <pc:sldMk cId="1754672646" sldId="260"/>
            <ac:spMk id="44" creationId="{48D7368D-31D9-8101-473D-CD39E706FD22}"/>
          </ac:spMkLst>
        </pc:spChg>
        <pc:spChg chg="add del">
          <ac:chgData name="Kanimozhi Velusamy" userId="d1526ead-182d-4008-9131-0c41e636e79e" providerId="ADAL" clId="{029A8CC1-F3CA-AB40-9492-AFA4F376A5DA}" dt="2024-04-21T22:26:14.670" v="719" actId="26606"/>
          <ac:spMkLst>
            <pc:docMk/>
            <pc:sldMk cId="1754672646" sldId="260"/>
            <ac:spMk id="45" creationId="{C4F049F8-87E1-403E-2A50-2F4544BF8589}"/>
          </ac:spMkLst>
        </pc:spChg>
        <pc:spChg chg="add del">
          <ac:chgData name="Kanimozhi Velusamy" userId="d1526ead-182d-4008-9131-0c41e636e79e" providerId="ADAL" clId="{029A8CC1-F3CA-AB40-9492-AFA4F376A5DA}" dt="2024-04-21T22:26:14.670" v="719" actId="26606"/>
          <ac:spMkLst>
            <pc:docMk/>
            <pc:sldMk cId="1754672646" sldId="260"/>
            <ac:spMk id="46" creationId="{DD29B6E1-6E86-A1A0-2491-E5B84B3AAD7B}"/>
          </ac:spMkLst>
        </pc:spChg>
        <pc:spChg chg="add del">
          <ac:chgData name="Kanimozhi Velusamy" userId="d1526ead-182d-4008-9131-0c41e636e79e" providerId="ADAL" clId="{029A8CC1-F3CA-AB40-9492-AFA4F376A5DA}" dt="2024-04-21T22:26:14.667" v="718" actId="26606"/>
          <ac:spMkLst>
            <pc:docMk/>
            <pc:sldMk cId="1754672646" sldId="260"/>
            <ac:spMk id="51" creationId="{48D7368D-31D9-8101-473D-CD39E706FD22}"/>
          </ac:spMkLst>
        </pc:spChg>
        <pc:spChg chg="add del">
          <ac:chgData name="Kanimozhi Velusamy" userId="d1526ead-182d-4008-9131-0c41e636e79e" providerId="ADAL" clId="{029A8CC1-F3CA-AB40-9492-AFA4F376A5DA}" dt="2024-04-21T22:26:14.667" v="718" actId="26606"/>
          <ac:spMkLst>
            <pc:docMk/>
            <pc:sldMk cId="1754672646" sldId="260"/>
            <ac:spMk id="53" creationId="{D13AE4BC-2211-4D4F-3686-2ACF60F9CA48}"/>
          </ac:spMkLst>
        </pc:spChg>
        <pc:spChg chg="add del">
          <ac:chgData name="Kanimozhi Velusamy" userId="d1526ead-182d-4008-9131-0c41e636e79e" providerId="ADAL" clId="{029A8CC1-F3CA-AB40-9492-AFA4F376A5DA}" dt="2024-04-21T22:26:14.667" v="718" actId="26606"/>
          <ac:spMkLst>
            <pc:docMk/>
            <pc:sldMk cId="1754672646" sldId="260"/>
            <ac:spMk id="55" creationId="{FDF8B7E8-12B2-753C-7477-05B85D1D08F4}"/>
          </ac:spMkLst>
        </pc:spChg>
        <pc:spChg chg="add">
          <ac:chgData name="Kanimozhi Velusamy" userId="d1526ead-182d-4008-9131-0c41e636e79e" providerId="ADAL" clId="{029A8CC1-F3CA-AB40-9492-AFA4F376A5DA}" dt="2024-04-21T22:26:14.670" v="719" actId="26606"/>
          <ac:spMkLst>
            <pc:docMk/>
            <pc:sldMk cId="1754672646" sldId="260"/>
            <ac:spMk id="57" creationId="{48D7368D-31D9-8101-473D-CD39E706FD22}"/>
          </ac:spMkLst>
        </pc:spChg>
        <pc:spChg chg="add">
          <ac:chgData name="Kanimozhi Velusamy" userId="d1526ead-182d-4008-9131-0c41e636e79e" providerId="ADAL" clId="{029A8CC1-F3CA-AB40-9492-AFA4F376A5DA}" dt="2024-04-21T22:26:14.670" v="719" actId="26606"/>
          <ac:spMkLst>
            <pc:docMk/>
            <pc:sldMk cId="1754672646" sldId="260"/>
            <ac:spMk id="58" creationId="{C4F049F8-87E1-403E-2A50-2F4544BF8589}"/>
          </ac:spMkLst>
        </pc:spChg>
        <pc:spChg chg="add">
          <ac:chgData name="Kanimozhi Velusamy" userId="d1526ead-182d-4008-9131-0c41e636e79e" providerId="ADAL" clId="{029A8CC1-F3CA-AB40-9492-AFA4F376A5DA}" dt="2024-04-21T22:26:14.670" v="719" actId="26606"/>
          <ac:spMkLst>
            <pc:docMk/>
            <pc:sldMk cId="1754672646" sldId="260"/>
            <ac:spMk id="59" creationId="{DD29B6E1-6E86-A1A0-2491-E5B84B3AAD7B}"/>
          </ac:spMkLst>
        </pc:spChg>
        <pc:picChg chg="add del mod">
          <ac:chgData name="Kanimozhi Velusamy" userId="d1526ead-182d-4008-9131-0c41e636e79e" providerId="ADAL" clId="{029A8CC1-F3CA-AB40-9492-AFA4F376A5DA}" dt="2024-04-21T22:25:11.519" v="691" actId="26606"/>
          <ac:picMkLst>
            <pc:docMk/>
            <pc:sldMk cId="1754672646" sldId="260"/>
            <ac:picMk id="5" creationId="{B050B79D-6670-AC52-12A7-957DC7F7638C}"/>
          </ac:picMkLst>
        </pc:picChg>
        <pc:picChg chg="add del">
          <ac:chgData name="Kanimozhi Velusamy" userId="d1526ead-182d-4008-9131-0c41e636e79e" providerId="ADAL" clId="{029A8CC1-F3CA-AB40-9492-AFA4F376A5DA}" dt="2024-04-21T22:25:21.474" v="699" actId="26606"/>
          <ac:picMkLst>
            <pc:docMk/>
            <pc:sldMk cId="1754672646" sldId="260"/>
            <ac:picMk id="7" creationId="{A1EB9273-BD52-C106-5332-FCB64BBA324F}"/>
          </ac:picMkLst>
        </pc:picChg>
        <pc:picChg chg="add del">
          <ac:chgData name="Kanimozhi Velusamy" userId="d1526ead-182d-4008-9131-0c41e636e79e" providerId="ADAL" clId="{029A8CC1-F3CA-AB40-9492-AFA4F376A5DA}" dt="2024-04-21T22:25:23" v="701" actId="26606"/>
          <ac:picMkLst>
            <pc:docMk/>
            <pc:sldMk cId="1754672646" sldId="260"/>
            <ac:picMk id="11" creationId="{211CC4B5-B2F3-836B-2558-FA79C951AEDF}"/>
          </ac:picMkLst>
        </pc:picChg>
        <pc:picChg chg="add del">
          <ac:chgData name="Kanimozhi Velusamy" userId="d1526ead-182d-4008-9131-0c41e636e79e" providerId="ADAL" clId="{029A8CC1-F3CA-AB40-9492-AFA4F376A5DA}" dt="2024-04-21T22:25:26.204" v="705" actId="26606"/>
          <ac:picMkLst>
            <pc:docMk/>
            <pc:sldMk cId="1754672646" sldId="260"/>
            <ac:picMk id="17" creationId="{B48E9F8E-6272-AA6C-4005-7089DEED358D}"/>
          </ac:picMkLst>
        </pc:picChg>
        <pc:picChg chg="add mod">
          <ac:chgData name="Kanimozhi Velusamy" userId="d1526ead-182d-4008-9131-0c41e636e79e" providerId="ADAL" clId="{029A8CC1-F3CA-AB40-9492-AFA4F376A5DA}" dt="2024-04-21T22:25:41.654" v="710" actId="26606"/>
          <ac:picMkLst>
            <pc:docMk/>
            <pc:sldMk cId="1754672646" sldId="260"/>
            <ac:picMk id="20" creationId="{A1EB9273-BD52-C106-5332-FCB64BBA324F}"/>
          </ac:picMkLst>
        </pc:picChg>
      </pc:sldChg>
      <pc:sldChg chg="addSp new add del">
        <pc:chgData name="Kanimozhi Velusamy" userId="d1526ead-182d-4008-9131-0c41e636e79e" providerId="ADAL" clId="{029A8CC1-F3CA-AB40-9492-AFA4F376A5DA}" dt="2024-04-21T22:14:20.889" v="405" actId="2696"/>
        <pc:sldMkLst>
          <pc:docMk/>
          <pc:sldMk cId="1806327501" sldId="261"/>
        </pc:sldMkLst>
        <pc:picChg chg="add">
          <ac:chgData name="Kanimozhi Velusamy" userId="d1526ead-182d-4008-9131-0c41e636e79e" providerId="ADAL" clId="{029A8CC1-F3CA-AB40-9492-AFA4F376A5DA}" dt="2024-04-21T21:48:23.836" v="185"/>
          <ac:picMkLst>
            <pc:docMk/>
            <pc:sldMk cId="1806327501" sldId="261"/>
            <ac:picMk id="1026" creationId="{459A3F14-E693-36E6-3606-CFD711C875E9}"/>
          </ac:picMkLst>
        </pc:picChg>
      </pc:sldChg>
      <pc:sldChg chg="addSp delSp modSp new del mod setBg">
        <pc:chgData name="Kanimozhi Velusamy" userId="d1526ead-182d-4008-9131-0c41e636e79e" providerId="ADAL" clId="{029A8CC1-F3CA-AB40-9492-AFA4F376A5DA}" dt="2024-04-21T22:38:17.081" v="838" actId="2696"/>
        <pc:sldMkLst>
          <pc:docMk/>
          <pc:sldMk cId="2224729060" sldId="262"/>
        </pc:sldMkLst>
        <pc:spChg chg="add del mod">
          <ac:chgData name="Kanimozhi Velusamy" userId="d1526ead-182d-4008-9131-0c41e636e79e" providerId="ADAL" clId="{029A8CC1-F3CA-AB40-9492-AFA4F376A5DA}" dt="2024-04-21T21:52:08.669" v="220" actId="478"/>
          <ac:spMkLst>
            <pc:docMk/>
            <pc:sldMk cId="2224729060" sldId="262"/>
            <ac:spMk id="2" creationId="{2A04665E-5DC1-AE81-091B-6FAAA8EA8535}"/>
          </ac:spMkLst>
        </pc:spChg>
        <pc:spChg chg="add del mod">
          <ac:chgData name="Kanimozhi Velusamy" userId="d1526ead-182d-4008-9131-0c41e636e79e" providerId="ADAL" clId="{029A8CC1-F3CA-AB40-9492-AFA4F376A5DA}" dt="2024-04-21T21:52:09.824" v="221" actId="478"/>
          <ac:spMkLst>
            <pc:docMk/>
            <pc:sldMk cId="2224729060" sldId="262"/>
            <ac:spMk id="3" creationId="{14AE3C9A-AF01-F774-735F-3882975B03AA}"/>
          </ac:spMkLst>
        </pc:spChg>
        <pc:spChg chg="add del mod">
          <ac:chgData name="Kanimozhi Velusamy" userId="d1526ead-182d-4008-9131-0c41e636e79e" providerId="ADAL" clId="{029A8CC1-F3CA-AB40-9492-AFA4F376A5DA}" dt="2024-04-21T21:50:18.513" v="200" actId="478"/>
          <ac:spMkLst>
            <pc:docMk/>
            <pc:sldMk cId="2224729060" sldId="262"/>
            <ac:spMk id="4" creationId="{F32B2254-B400-33DC-629E-38E2B3E6ED50}"/>
          </ac:spMkLst>
        </pc:spChg>
        <pc:spChg chg="add del mod">
          <ac:chgData name="Kanimozhi Velusamy" userId="d1526ead-182d-4008-9131-0c41e636e79e" providerId="ADAL" clId="{029A8CC1-F3CA-AB40-9492-AFA4F376A5DA}" dt="2024-04-21T21:52:10.885" v="222" actId="478"/>
          <ac:spMkLst>
            <pc:docMk/>
            <pc:sldMk cId="2224729060" sldId="262"/>
            <ac:spMk id="5" creationId="{39760F37-C7AB-5013-8B53-7D58FC45028E}"/>
          </ac:spMkLst>
        </pc:spChg>
        <pc:spChg chg="add del mod">
          <ac:chgData name="Kanimozhi Velusamy" userId="d1526ead-182d-4008-9131-0c41e636e79e" providerId="ADAL" clId="{029A8CC1-F3CA-AB40-9492-AFA4F376A5DA}" dt="2024-04-21T21:54:35.404" v="257" actId="478"/>
          <ac:spMkLst>
            <pc:docMk/>
            <pc:sldMk cId="2224729060" sldId="262"/>
            <ac:spMk id="6" creationId="{20FF6130-56C4-FE57-9D3A-0619D8C4B4D3}"/>
          </ac:spMkLst>
        </pc:spChg>
        <pc:spChg chg="add del mod">
          <ac:chgData name="Kanimozhi Velusamy" userId="d1526ead-182d-4008-9131-0c41e636e79e" providerId="ADAL" clId="{029A8CC1-F3CA-AB40-9492-AFA4F376A5DA}" dt="2024-04-21T22:06:09.174" v="327" actId="478"/>
          <ac:spMkLst>
            <pc:docMk/>
            <pc:sldMk cId="2224729060" sldId="262"/>
            <ac:spMk id="9" creationId="{F70C6D98-DADD-5948-5534-4270AF18FBD9}"/>
          </ac:spMkLst>
        </pc:spChg>
        <pc:spChg chg="add del mod">
          <ac:chgData name="Kanimozhi Velusamy" userId="d1526ead-182d-4008-9131-0c41e636e79e" providerId="ADAL" clId="{029A8CC1-F3CA-AB40-9492-AFA4F376A5DA}" dt="2024-04-21T22:07:13.658" v="344"/>
          <ac:spMkLst>
            <pc:docMk/>
            <pc:sldMk cId="2224729060" sldId="262"/>
            <ac:spMk id="16" creationId="{B364415F-EC18-9170-B9C6-B9B092FA37F6}"/>
          </ac:spMkLst>
        </pc:spChg>
        <pc:spChg chg="add del mod">
          <ac:chgData name="Kanimozhi Velusamy" userId="d1526ead-182d-4008-9131-0c41e636e79e" providerId="ADAL" clId="{029A8CC1-F3CA-AB40-9492-AFA4F376A5DA}" dt="2024-04-21T22:18:24.268" v="464" actId="478"/>
          <ac:spMkLst>
            <pc:docMk/>
            <pc:sldMk cId="2224729060" sldId="262"/>
            <ac:spMk id="35" creationId="{FBE764E9-872F-7363-1601-F7877117DAC7}"/>
          </ac:spMkLst>
        </pc:spChg>
        <pc:spChg chg="add del mod">
          <ac:chgData name="Kanimozhi Velusamy" userId="d1526ead-182d-4008-9131-0c41e636e79e" providerId="ADAL" clId="{029A8CC1-F3CA-AB40-9492-AFA4F376A5DA}" dt="2024-04-21T22:18:11.010" v="461" actId="478"/>
          <ac:spMkLst>
            <pc:docMk/>
            <pc:sldMk cId="2224729060" sldId="262"/>
            <ac:spMk id="36" creationId="{E145CAE4-5E28-39F9-2FAE-9D92E239F85C}"/>
          </ac:spMkLst>
        </pc:spChg>
        <pc:spChg chg="add del mod">
          <ac:chgData name="Kanimozhi Velusamy" userId="d1526ead-182d-4008-9131-0c41e636e79e" providerId="ADAL" clId="{029A8CC1-F3CA-AB40-9492-AFA4F376A5DA}" dt="2024-04-21T22:18:26.935" v="465" actId="478"/>
          <ac:spMkLst>
            <pc:docMk/>
            <pc:sldMk cId="2224729060" sldId="262"/>
            <ac:spMk id="37" creationId="{1D6C591B-61A7-B80B-CE6C-DA31769401E7}"/>
          </ac:spMkLst>
        </pc:spChg>
        <pc:spChg chg="add del mod">
          <ac:chgData name="Kanimozhi Velusamy" userId="d1526ead-182d-4008-9131-0c41e636e79e" providerId="ADAL" clId="{029A8CC1-F3CA-AB40-9492-AFA4F376A5DA}" dt="2024-04-21T22:18:13.991" v="463"/>
          <ac:spMkLst>
            <pc:docMk/>
            <pc:sldMk cId="2224729060" sldId="262"/>
            <ac:spMk id="38" creationId="{7D0B6E27-C32C-DE4D-7F05-FBDC5A843828}"/>
          </ac:spMkLst>
        </pc:spChg>
        <pc:spChg chg="add del">
          <ac:chgData name="Kanimozhi Velusamy" userId="d1526ead-182d-4008-9131-0c41e636e79e" providerId="ADAL" clId="{029A8CC1-F3CA-AB40-9492-AFA4F376A5DA}" dt="2024-04-21T22:14:00.118" v="397" actId="26606"/>
          <ac:spMkLst>
            <pc:docMk/>
            <pc:sldMk cId="2224729060" sldId="262"/>
            <ac:spMk id="39" creationId="{B99E4D29-5F08-447A-A2A3-AB222BB49F50}"/>
          </ac:spMkLst>
        </pc:spChg>
        <pc:spChg chg="add del">
          <ac:chgData name="Kanimozhi Velusamy" userId="d1526ead-182d-4008-9131-0c41e636e79e" providerId="ADAL" clId="{029A8CC1-F3CA-AB40-9492-AFA4F376A5DA}" dt="2024-04-21T22:14:08.259" v="399" actId="26606"/>
          <ac:spMkLst>
            <pc:docMk/>
            <pc:sldMk cId="2224729060" sldId="262"/>
            <ac:spMk id="41" creationId="{E72D8D1B-59F6-4FF3-8547-9BBB6129F2FA}"/>
          </ac:spMkLst>
        </pc:spChg>
        <pc:spChg chg="add del">
          <ac:chgData name="Kanimozhi Velusamy" userId="d1526ead-182d-4008-9131-0c41e636e79e" providerId="ADAL" clId="{029A8CC1-F3CA-AB40-9492-AFA4F376A5DA}" dt="2024-04-21T22:14:08.259" v="399" actId="26606"/>
          <ac:spMkLst>
            <pc:docMk/>
            <pc:sldMk cId="2224729060" sldId="262"/>
            <ac:spMk id="42" creationId="{E1750109-3B91-4506-B997-0CD8E35A1488}"/>
          </ac:spMkLst>
        </pc:spChg>
        <pc:spChg chg="add del">
          <ac:chgData name="Kanimozhi Velusamy" userId="d1526ead-182d-4008-9131-0c41e636e79e" providerId="ADAL" clId="{029A8CC1-F3CA-AB40-9492-AFA4F376A5DA}" dt="2024-04-21T22:14:08.259" v="399" actId="26606"/>
          <ac:spMkLst>
            <pc:docMk/>
            <pc:sldMk cId="2224729060" sldId="262"/>
            <ac:spMk id="43" creationId="{2C444748-5A8D-4B53-89FE-42B455DFA2D1}"/>
          </ac:spMkLst>
        </pc:spChg>
        <pc:spChg chg="add del">
          <ac:chgData name="Kanimozhi Velusamy" userId="d1526ead-182d-4008-9131-0c41e636e79e" providerId="ADAL" clId="{029A8CC1-F3CA-AB40-9492-AFA4F376A5DA}" dt="2024-04-21T22:14:08.259" v="399" actId="26606"/>
          <ac:spMkLst>
            <pc:docMk/>
            <pc:sldMk cId="2224729060" sldId="262"/>
            <ac:spMk id="45" creationId="{14044C96-7CFD-44DB-A579-D77B0D37C681}"/>
          </ac:spMkLst>
        </pc:spChg>
        <pc:spChg chg="add mod">
          <ac:chgData name="Kanimozhi Velusamy" userId="d1526ead-182d-4008-9131-0c41e636e79e" providerId="ADAL" clId="{029A8CC1-F3CA-AB40-9492-AFA4F376A5DA}" dt="2024-04-21T22:19:20.488" v="506" actId="20577"/>
          <ac:spMkLst>
            <pc:docMk/>
            <pc:sldMk cId="2224729060" sldId="262"/>
            <ac:spMk id="46" creationId="{472DFD61-9DC5-7205-F5B3-520CD523B30A}"/>
          </ac:spMkLst>
        </pc:spChg>
        <pc:spChg chg="add del">
          <ac:chgData name="Kanimozhi Velusamy" userId="d1526ead-182d-4008-9131-0c41e636e79e" providerId="ADAL" clId="{029A8CC1-F3CA-AB40-9492-AFA4F376A5DA}" dt="2024-04-21T22:14:08.259" v="399" actId="26606"/>
          <ac:spMkLst>
            <pc:docMk/>
            <pc:sldMk cId="2224729060" sldId="262"/>
            <ac:spMk id="47" creationId="{8FC8C21F-9484-4A71-ABFA-6C10682FAC3E}"/>
          </ac:spMkLst>
        </pc:spChg>
        <pc:spChg chg="add mod">
          <ac:chgData name="Kanimozhi Velusamy" userId="d1526ead-182d-4008-9131-0c41e636e79e" providerId="ADAL" clId="{029A8CC1-F3CA-AB40-9492-AFA4F376A5DA}" dt="2024-04-21T22:20:58.940" v="522" actId="14100"/>
          <ac:spMkLst>
            <pc:docMk/>
            <pc:sldMk cId="2224729060" sldId="262"/>
            <ac:spMk id="48" creationId="{98C37F5F-40B5-408A-EAD2-3C6D905DF26C}"/>
          </ac:spMkLst>
        </pc:spChg>
        <pc:spChg chg="add del">
          <ac:chgData name="Kanimozhi Velusamy" userId="d1526ead-182d-4008-9131-0c41e636e79e" providerId="ADAL" clId="{029A8CC1-F3CA-AB40-9492-AFA4F376A5DA}" dt="2024-04-21T22:14:08.259" v="399" actId="26606"/>
          <ac:spMkLst>
            <pc:docMk/>
            <pc:sldMk cId="2224729060" sldId="262"/>
            <ac:spMk id="49" creationId="{F4FFA271-A10A-4AC3-8F06-E3313A197A80}"/>
          </ac:spMkLst>
        </pc:spChg>
        <pc:spChg chg="add mod">
          <ac:chgData name="Kanimozhi Velusamy" userId="d1526ead-182d-4008-9131-0c41e636e79e" providerId="ADAL" clId="{029A8CC1-F3CA-AB40-9492-AFA4F376A5DA}" dt="2024-04-21T22:24:28.065" v="661" actId="692"/>
          <ac:spMkLst>
            <pc:docMk/>
            <pc:sldMk cId="2224729060" sldId="262"/>
            <ac:spMk id="50" creationId="{EF524D1B-19D6-177E-E76C-BB89A294B510}"/>
          </ac:spMkLst>
        </pc:spChg>
        <pc:spChg chg="add del">
          <ac:chgData name="Kanimozhi Velusamy" userId="d1526ead-182d-4008-9131-0c41e636e79e" providerId="ADAL" clId="{029A8CC1-F3CA-AB40-9492-AFA4F376A5DA}" dt="2024-04-21T22:14:08.259" v="399" actId="26606"/>
          <ac:spMkLst>
            <pc:docMk/>
            <pc:sldMk cId="2224729060" sldId="262"/>
            <ac:spMk id="51" creationId="{7F9FE375-3674-4B26-B67B-30AFAF78CC57}"/>
          </ac:spMkLst>
        </pc:spChg>
        <pc:spChg chg="add mod">
          <ac:chgData name="Kanimozhi Velusamy" userId="d1526ead-182d-4008-9131-0c41e636e79e" providerId="ADAL" clId="{029A8CC1-F3CA-AB40-9492-AFA4F376A5DA}" dt="2024-04-21T22:26:47.745" v="721" actId="14100"/>
          <ac:spMkLst>
            <pc:docMk/>
            <pc:sldMk cId="2224729060" sldId="262"/>
            <ac:spMk id="52" creationId="{E15BAB06-63A5-5CA6-058A-3A25E0AF3906}"/>
          </ac:spMkLst>
        </pc:spChg>
        <pc:spChg chg="add del">
          <ac:chgData name="Kanimozhi Velusamy" userId="d1526ead-182d-4008-9131-0c41e636e79e" providerId="ADAL" clId="{029A8CC1-F3CA-AB40-9492-AFA4F376A5DA}" dt="2024-04-21T22:14:09.435" v="401" actId="26606"/>
          <ac:spMkLst>
            <pc:docMk/>
            <pc:sldMk cId="2224729060" sldId="262"/>
            <ac:spMk id="53" creationId="{EA518CE4-E4D4-4D8A-980F-6D692AC96949}"/>
          </ac:spMkLst>
        </pc:spChg>
        <pc:spChg chg="add del">
          <ac:chgData name="Kanimozhi Velusamy" userId="d1526ead-182d-4008-9131-0c41e636e79e" providerId="ADAL" clId="{029A8CC1-F3CA-AB40-9492-AFA4F376A5DA}" dt="2024-04-21T22:14:09.435" v="401" actId="26606"/>
          <ac:spMkLst>
            <pc:docMk/>
            <pc:sldMk cId="2224729060" sldId="262"/>
            <ac:spMk id="54" creationId="{F82BF3E2-EB0E-40D6-8835-2367A5316CA4}"/>
          </ac:spMkLst>
        </pc:spChg>
        <pc:spChg chg="add del">
          <ac:chgData name="Kanimozhi Velusamy" userId="d1526ead-182d-4008-9131-0c41e636e79e" providerId="ADAL" clId="{029A8CC1-F3CA-AB40-9492-AFA4F376A5DA}" dt="2024-04-21T22:14:09.435" v="401" actId="26606"/>
          <ac:spMkLst>
            <pc:docMk/>
            <pc:sldMk cId="2224729060" sldId="262"/>
            <ac:spMk id="55" creationId="{481E86DD-89E6-42B2-8675-84B7C56BFF7D}"/>
          </ac:spMkLst>
        </pc:spChg>
        <pc:spChg chg="add del">
          <ac:chgData name="Kanimozhi Velusamy" userId="d1526ead-182d-4008-9131-0c41e636e79e" providerId="ADAL" clId="{029A8CC1-F3CA-AB40-9492-AFA4F376A5DA}" dt="2024-04-21T22:14:09.435" v="401" actId="26606"/>
          <ac:spMkLst>
            <pc:docMk/>
            <pc:sldMk cId="2224729060" sldId="262"/>
            <ac:spMk id="56" creationId="{5EFE9E4D-D93B-4B04-A3B5-234F5DBB9EAE}"/>
          </ac:spMkLst>
        </pc:spChg>
        <pc:spChg chg="add mod">
          <ac:chgData name="Kanimozhi Velusamy" userId="d1526ead-182d-4008-9131-0c41e636e79e" providerId="ADAL" clId="{029A8CC1-F3CA-AB40-9492-AFA4F376A5DA}" dt="2024-04-21T22:21:42.086" v="554" actId="14100"/>
          <ac:spMkLst>
            <pc:docMk/>
            <pc:sldMk cId="2224729060" sldId="262"/>
            <ac:spMk id="57" creationId="{18E7F89B-2DE9-4F35-7749-072B90333E48}"/>
          </ac:spMkLst>
        </pc:spChg>
        <pc:spChg chg="add del">
          <ac:chgData name="Kanimozhi Velusamy" userId="d1526ead-182d-4008-9131-0c41e636e79e" providerId="ADAL" clId="{029A8CC1-F3CA-AB40-9492-AFA4F376A5DA}" dt="2024-04-21T22:14:13.239" v="403" actId="26606"/>
          <ac:spMkLst>
            <pc:docMk/>
            <pc:sldMk cId="2224729060" sldId="262"/>
            <ac:spMk id="58" creationId="{B99E4D29-5F08-447A-A2A3-AB222BB49F50}"/>
          </ac:spMkLst>
        </pc:spChg>
        <pc:spChg chg="add mod">
          <ac:chgData name="Kanimozhi Velusamy" userId="d1526ead-182d-4008-9131-0c41e636e79e" providerId="ADAL" clId="{029A8CC1-F3CA-AB40-9492-AFA4F376A5DA}" dt="2024-04-21T22:22:35.771" v="595" actId="122"/>
          <ac:spMkLst>
            <pc:docMk/>
            <pc:sldMk cId="2224729060" sldId="262"/>
            <ac:spMk id="59" creationId="{48DEBAB8-1C2F-9E13-CCCD-5A5ED54417F9}"/>
          </ac:spMkLst>
        </pc:spChg>
        <pc:spChg chg="add mod">
          <ac:chgData name="Kanimozhi Velusamy" userId="d1526ead-182d-4008-9131-0c41e636e79e" providerId="ADAL" clId="{029A8CC1-F3CA-AB40-9492-AFA4F376A5DA}" dt="2024-04-21T22:22:59.677" v="617" actId="14100"/>
          <ac:spMkLst>
            <pc:docMk/>
            <pc:sldMk cId="2224729060" sldId="262"/>
            <ac:spMk id="60" creationId="{CA584AC4-4F40-440E-E0B8-555E73189726}"/>
          </ac:spMkLst>
        </pc:spChg>
        <pc:spChg chg="add del mod">
          <ac:chgData name="Kanimozhi Velusamy" userId="d1526ead-182d-4008-9131-0c41e636e79e" providerId="ADAL" clId="{029A8CC1-F3CA-AB40-9492-AFA4F376A5DA}" dt="2024-04-21T22:30:49.518" v="731"/>
          <ac:spMkLst>
            <pc:docMk/>
            <pc:sldMk cId="2224729060" sldId="262"/>
            <ac:spMk id="70" creationId="{983722C5-3B4F-DD27-A922-0BC3A10DE744}"/>
          </ac:spMkLst>
        </pc:spChg>
        <pc:spChg chg="add del mod">
          <ac:chgData name="Kanimozhi Velusamy" userId="d1526ead-182d-4008-9131-0c41e636e79e" providerId="ADAL" clId="{029A8CC1-F3CA-AB40-9492-AFA4F376A5DA}" dt="2024-04-21T22:30:54.435" v="734"/>
          <ac:spMkLst>
            <pc:docMk/>
            <pc:sldMk cId="2224729060" sldId="262"/>
            <ac:spMk id="71" creationId="{E2699F7C-47B2-B18F-37CB-D821AC866B80}"/>
          </ac:spMkLst>
        </pc:spChg>
        <pc:spChg chg="add mod">
          <ac:chgData name="Kanimozhi Velusamy" userId="d1526ead-182d-4008-9131-0c41e636e79e" providerId="ADAL" clId="{029A8CC1-F3CA-AB40-9492-AFA4F376A5DA}" dt="2024-04-21T22:35:45.413" v="803" actId="207"/>
          <ac:spMkLst>
            <pc:docMk/>
            <pc:sldMk cId="2224729060" sldId="262"/>
            <ac:spMk id="72" creationId="{06E78606-1314-E62A-E055-052D4F1E89FE}"/>
          </ac:spMkLst>
        </pc:spChg>
        <pc:picChg chg="add del mod">
          <ac:chgData name="Kanimozhi Velusamy" userId="d1526ead-182d-4008-9131-0c41e636e79e" providerId="ADAL" clId="{029A8CC1-F3CA-AB40-9492-AFA4F376A5DA}" dt="2024-04-21T22:05:41.709" v="318" actId="478"/>
          <ac:picMkLst>
            <pc:docMk/>
            <pc:sldMk cId="2224729060" sldId="262"/>
            <ac:picMk id="8" creationId="{EE67449B-8C1A-EC85-50E1-259992D46A9F}"/>
          </ac:picMkLst>
        </pc:picChg>
        <pc:picChg chg="add del mod">
          <ac:chgData name="Kanimozhi Velusamy" userId="d1526ead-182d-4008-9131-0c41e636e79e" providerId="ADAL" clId="{029A8CC1-F3CA-AB40-9492-AFA4F376A5DA}" dt="2024-04-21T22:08:33.744" v="365" actId="478"/>
          <ac:picMkLst>
            <pc:docMk/>
            <pc:sldMk cId="2224729060" sldId="262"/>
            <ac:picMk id="11" creationId="{45EE8836-D99C-287B-FF14-F0187D8B63D3}"/>
          </ac:picMkLst>
        </pc:picChg>
        <pc:picChg chg="add del mod">
          <ac:chgData name="Kanimozhi Velusamy" userId="d1526ead-182d-4008-9131-0c41e636e79e" providerId="ADAL" clId="{029A8CC1-F3CA-AB40-9492-AFA4F376A5DA}" dt="2024-04-21T21:54:37.150" v="258" actId="478"/>
          <ac:picMkLst>
            <pc:docMk/>
            <pc:sldMk cId="2224729060" sldId="262"/>
            <ac:picMk id="13" creationId="{F6932DEE-2AC3-21C3-5862-E71BA658590A}"/>
          </ac:picMkLst>
        </pc:picChg>
        <pc:picChg chg="add del mod">
          <ac:chgData name="Kanimozhi Velusamy" userId="d1526ead-182d-4008-9131-0c41e636e79e" providerId="ADAL" clId="{029A8CC1-F3CA-AB40-9492-AFA4F376A5DA}" dt="2024-04-21T22:06:44.778" v="330" actId="478"/>
          <ac:picMkLst>
            <pc:docMk/>
            <pc:sldMk cId="2224729060" sldId="262"/>
            <ac:picMk id="15" creationId="{9DAD99EE-E1BD-220D-9F80-07B10E105C15}"/>
          </ac:picMkLst>
        </pc:picChg>
        <pc:picChg chg="add del mod">
          <ac:chgData name="Kanimozhi Velusamy" userId="d1526ead-182d-4008-9131-0c41e636e79e" providerId="ADAL" clId="{029A8CC1-F3CA-AB40-9492-AFA4F376A5DA}" dt="2024-04-21T22:02:56.978" v="287" actId="478"/>
          <ac:picMkLst>
            <pc:docMk/>
            <pc:sldMk cId="2224729060" sldId="262"/>
            <ac:picMk id="18" creationId="{0279D294-53B0-879A-5531-ADD560976508}"/>
          </ac:picMkLst>
        </pc:picChg>
        <pc:picChg chg="add mod ord">
          <ac:chgData name="Kanimozhi Velusamy" userId="d1526ead-182d-4008-9131-0c41e636e79e" providerId="ADAL" clId="{029A8CC1-F3CA-AB40-9492-AFA4F376A5DA}" dt="2024-04-21T22:21:13.862" v="525" actId="14100"/>
          <ac:picMkLst>
            <pc:docMk/>
            <pc:sldMk cId="2224729060" sldId="262"/>
            <ac:picMk id="20" creationId="{7B79F747-95EE-F5B0-B03B-2241FF83E3F3}"/>
          </ac:picMkLst>
        </pc:picChg>
        <pc:picChg chg="add mod ord">
          <ac:chgData name="Kanimozhi Velusamy" userId="d1526ead-182d-4008-9131-0c41e636e79e" providerId="ADAL" clId="{029A8CC1-F3CA-AB40-9492-AFA4F376A5DA}" dt="2024-04-21T22:23:26.792" v="620" actId="1076"/>
          <ac:picMkLst>
            <pc:docMk/>
            <pc:sldMk cId="2224729060" sldId="262"/>
            <ac:picMk id="22" creationId="{D71478DC-1FFE-ECAC-BA69-8263A2FDA704}"/>
          </ac:picMkLst>
        </pc:picChg>
        <pc:picChg chg="add del mod ord">
          <ac:chgData name="Kanimozhi Velusamy" userId="d1526ead-182d-4008-9131-0c41e636e79e" providerId="ADAL" clId="{029A8CC1-F3CA-AB40-9492-AFA4F376A5DA}" dt="2024-04-21T22:30:19.796" v="722" actId="478"/>
          <ac:picMkLst>
            <pc:docMk/>
            <pc:sldMk cId="2224729060" sldId="262"/>
            <ac:picMk id="24" creationId="{0E5D5E31-7B4A-0833-7FB4-3FB754C4B46A}"/>
          </ac:picMkLst>
        </pc:picChg>
        <pc:picChg chg="add del mod">
          <ac:chgData name="Kanimozhi Velusamy" userId="d1526ead-182d-4008-9131-0c41e636e79e" providerId="ADAL" clId="{029A8CC1-F3CA-AB40-9492-AFA4F376A5DA}" dt="2024-04-21T22:08:32.242" v="364" actId="478"/>
          <ac:picMkLst>
            <pc:docMk/>
            <pc:sldMk cId="2224729060" sldId="262"/>
            <ac:picMk id="26" creationId="{0585DD59-679A-CD98-82A0-27CD56682AE4}"/>
          </ac:picMkLst>
        </pc:picChg>
        <pc:picChg chg="add mod ord">
          <ac:chgData name="Kanimozhi Velusamy" userId="d1526ead-182d-4008-9131-0c41e636e79e" providerId="ADAL" clId="{029A8CC1-F3CA-AB40-9492-AFA4F376A5DA}" dt="2024-04-21T22:31:15.882" v="735" actId="1076"/>
          <ac:picMkLst>
            <pc:docMk/>
            <pc:sldMk cId="2224729060" sldId="262"/>
            <ac:picMk id="28" creationId="{9E77D48E-7BEE-C6BB-93CA-EF09540F4A26}"/>
          </ac:picMkLst>
        </pc:picChg>
        <pc:picChg chg="add mod ord">
          <ac:chgData name="Kanimozhi Velusamy" userId="d1526ead-182d-4008-9131-0c41e636e79e" providerId="ADAL" clId="{029A8CC1-F3CA-AB40-9492-AFA4F376A5DA}" dt="2024-04-21T22:23:30.230" v="621" actId="1076"/>
          <ac:picMkLst>
            <pc:docMk/>
            <pc:sldMk cId="2224729060" sldId="262"/>
            <ac:picMk id="30" creationId="{C6D101F0-931A-12AE-C159-6288A2625E9D}"/>
          </ac:picMkLst>
        </pc:picChg>
        <pc:picChg chg="add del mod">
          <ac:chgData name="Kanimozhi Velusamy" userId="d1526ead-182d-4008-9131-0c41e636e79e" providerId="ADAL" clId="{029A8CC1-F3CA-AB40-9492-AFA4F376A5DA}" dt="2024-04-21T22:13:06.243" v="385" actId="478"/>
          <ac:picMkLst>
            <pc:docMk/>
            <pc:sldMk cId="2224729060" sldId="262"/>
            <ac:picMk id="32" creationId="{BE960D90-3DE7-53D7-5EBA-F52C8ADBE044}"/>
          </ac:picMkLst>
        </pc:picChg>
        <pc:picChg chg="add del mod ord">
          <ac:chgData name="Kanimozhi Velusamy" userId="d1526ead-182d-4008-9131-0c41e636e79e" providerId="ADAL" clId="{029A8CC1-F3CA-AB40-9492-AFA4F376A5DA}" dt="2024-04-21T22:17:35.386" v="457" actId="478"/>
          <ac:picMkLst>
            <pc:docMk/>
            <pc:sldMk cId="2224729060" sldId="262"/>
            <ac:picMk id="34" creationId="{9F5B69E1-4FC6-F2F4-780B-161D19637EE4}"/>
          </ac:picMkLst>
        </pc:picChg>
        <pc:picChg chg="add mod">
          <ac:chgData name="Kanimozhi Velusamy" userId="d1526ead-182d-4008-9131-0c41e636e79e" providerId="ADAL" clId="{029A8CC1-F3CA-AB40-9492-AFA4F376A5DA}" dt="2024-04-21T22:30:38.209" v="728" actId="14100"/>
          <ac:picMkLst>
            <pc:docMk/>
            <pc:sldMk cId="2224729060" sldId="262"/>
            <ac:picMk id="69" creationId="{5EE82C7F-3E7C-09B6-91FC-512BE6DA9594}"/>
          </ac:picMkLst>
        </pc:picChg>
        <pc:cxnChg chg="add mod">
          <ac:chgData name="Kanimozhi Velusamy" userId="d1526ead-182d-4008-9131-0c41e636e79e" providerId="ADAL" clId="{029A8CC1-F3CA-AB40-9492-AFA4F376A5DA}" dt="2024-04-21T22:21:15.751" v="526" actId="1076"/>
          <ac:cxnSpMkLst>
            <pc:docMk/>
            <pc:sldMk cId="2224729060" sldId="262"/>
            <ac:cxnSpMk id="44" creationId="{F55565FB-5B1B-23FA-55D8-6876EDF40194}"/>
          </ac:cxnSpMkLst>
        </pc:cxnChg>
        <pc:cxnChg chg="add del mod">
          <ac:chgData name="Kanimozhi Velusamy" userId="d1526ead-182d-4008-9131-0c41e636e79e" providerId="ADAL" clId="{029A8CC1-F3CA-AB40-9492-AFA4F376A5DA}" dt="2024-04-21T22:23:46.618" v="626" actId="478"/>
          <ac:cxnSpMkLst>
            <pc:docMk/>
            <pc:sldMk cId="2224729060" sldId="262"/>
            <ac:cxnSpMk id="61" creationId="{EC147D9E-FEC3-D754-F070-A9671B7A6F80}"/>
          </ac:cxnSpMkLst>
        </pc:cxnChg>
        <pc:cxnChg chg="add mod">
          <ac:chgData name="Kanimozhi Velusamy" userId="d1526ead-182d-4008-9131-0c41e636e79e" providerId="ADAL" clId="{029A8CC1-F3CA-AB40-9492-AFA4F376A5DA}" dt="2024-04-21T22:24:05.418" v="642" actId="692"/>
          <ac:cxnSpMkLst>
            <pc:docMk/>
            <pc:sldMk cId="2224729060" sldId="262"/>
            <ac:cxnSpMk id="64" creationId="{E8D00A15-4642-9B30-A9D0-07ED1E1CB619}"/>
          </ac:cxnSpMkLst>
        </pc:cxnChg>
        <pc:cxnChg chg="add mod">
          <ac:chgData name="Kanimozhi Velusamy" userId="d1526ead-182d-4008-9131-0c41e636e79e" providerId="ADAL" clId="{029A8CC1-F3CA-AB40-9492-AFA4F376A5DA}" dt="2024-04-21T22:26:47.745" v="721" actId="14100"/>
          <ac:cxnSpMkLst>
            <pc:docMk/>
            <pc:sldMk cId="2224729060" sldId="262"/>
            <ac:cxnSpMk id="66" creationId="{A203BE89-9A9F-1B17-0216-4AA0678EA197}"/>
          </ac:cxnSpMkLst>
        </pc:cxnChg>
      </pc:sldChg>
      <pc:sldChg chg="addSp delSp modSp new mod setBg">
        <pc:chgData name="Kanimozhi Velusamy" userId="d1526ead-182d-4008-9131-0c41e636e79e" providerId="ADAL" clId="{029A8CC1-F3CA-AB40-9492-AFA4F376A5DA}" dt="2024-04-25T16:37:23.795" v="2618"/>
        <pc:sldMkLst>
          <pc:docMk/>
          <pc:sldMk cId="793349419" sldId="263"/>
        </pc:sldMkLst>
        <pc:spChg chg="add mod">
          <ac:chgData name="Kanimozhi Velusamy" userId="d1526ead-182d-4008-9131-0c41e636e79e" providerId="ADAL" clId="{029A8CC1-F3CA-AB40-9492-AFA4F376A5DA}" dt="2024-04-21T22:37:03.529" v="825" actId="20577"/>
          <ac:spMkLst>
            <pc:docMk/>
            <pc:sldMk cId="793349419" sldId="263"/>
            <ac:spMk id="2" creationId="{928D270A-135D-8794-2C99-8504A081A245}"/>
          </ac:spMkLst>
        </pc:spChg>
        <pc:spChg chg="add del mod">
          <ac:chgData name="Kanimozhi Velusamy" userId="d1526ead-182d-4008-9131-0c41e636e79e" providerId="ADAL" clId="{029A8CC1-F3CA-AB40-9492-AFA4F376A5DA}" dt="2024-04-22T23:15:04.953" v="2595"/>
          <ac:spMkLst>
            <pc:docMk/>
            <pc:sldMk cId="793349419" sldId="263"/>
            <ac:spMk id="6" creationId="{1D2A4D96-CF70-0D77-8A2E-43C9484D67D9}"/>
          </ac:spMkLst>
        </pc:spChg>
        <pc:spChg chg="add del mod">
          <ac:chgData name="Kanimozhi Velusamy" userId="d1526ead-182d-4008-9131-0c41e636e79e" providerId="ADAL" clId="{029A8CC1-F3CA-AB40-9492-AFA4F376A5DA}" dt="2024-04-21T22:37:17.338" v="827"/>
          <ac:spMkLst>
            <pc:docMk/>
            <pc:sldMk cId="793349419" sldId="263"/>
            <ac:spMk id="6" creationId="{E281B410-9BB1-069E-9E92-2FD96BD51B75}"/>
          </ac:spMkLst>
        </pc:spChg>
        <pc:spChg chg="add del">
          <ac:chgData name="Kanimozhi Velusamy" userId="d1526ead-182d-4008-9131-0c41e636e79e" providerId="ADAL" clId="{029A8CC1-F3CA-AB40-9492-AFA4F376A5DA}" dt="2024-04-21T22:36:38.120" v="820" actId="26606"/>
          <ac:spMkLst>
            <pc:docMk/>
            <pc:sldMk cId="793349419" sldId="263"/>
            <ac:spMk id="7" creationId="{B063577F-2949-C31E-B4B0-5E250230FD0F}"/>
          </ac:spMkLst>
        </pc:spChg>
        <pc:spChg chg="add del mod">
          <ac:chgData name="Kanimozhi Velusamy" userId="d1526ead-182d-4008-9131-0c41e636e79e" providerId="ADAL" clId="{029A8CC1-F3CA-AB40-9492-AFA4F376A5DA}" dt="2024-04-25T16:37:23.795" v="2618"/>
          <ac:spMkLst>
            <pc:docMk/>
            <pc:sldMk cId="793349419" sldId="263"/>
            <ac:spMk id="8" creationId="{7E242D46-7AF9-F662-C362-3E1C36DC3DDA}"/>
          </ac:spMkLst>
        </pc:spChg>
        <pc:spChg chg="add del mod">
          <ac:chgData name="Kanimozhi Velusamy" userId="d1526ead-182d-4008-9131-0c41e636e79e" providerId="ADAL" clId="{029A8CC1-F3CA-AB40-9492-AFA4F376A5DA}" dt="2024-04-21T22:37:17.338" v="827"/>
          <ac:spMkLst>
            <pc:docMk/>
            <pc:sldMk cId="793349419" sldId="263"/>
            <ac:spMk id="8" creationId="{A6570154-F11D-DA49-76CB-809BAEC37269}"/>
          </ac:spMkLst>
        </pc:spChg>
        <pc:spChg chg="add del">
          <ac:chgData name="Kanimozhi Velusamy" userId="d1526ead-182d-4008-9131-0c41e636e79e" providerId="ADAL" clId="{029A8CC1-F3CA-AB40-9492-AFA4F376A5DA}" dt="2024-04-21T22:36:38.120" v="820" actId="26606"/>
          <ac:spMkLst>
            <pc:docMk/>
            <pc:sldMk cId="793349419" sldId="263"/>
            <ac:spMk id="9" creationId="{17E4A51B-BAF6-3729-A2C0-89331F2FB716}"/>
          </ac:spMkLst>
        </pc:spChg>
        <pc:spChg chg="add del mod">
          <ac:chgData name="Kanimozhi Velusamy" userId="d1526ead-182d-4008-9131-0c41e636e79e" providerId="ADAL" clId="{029A8CC1-F3CA-AB40-9492-AFA4F376A5DA}" dt="2024-04-21T22:37:17.338" v="827"/>
          <ac:spMkLst>
            <pc:docMk/>
            <pc:sldMk cId="793349419" sldId="263"/>
            <ac:spMk id="10" creationId="{277569E3-EAB7-4B29-D681-BD981425D7E6}"/>
          </ac:spMkLst>
        </pc:spChg>
        <pc:spChg chg="add del">
          <ac:chgData name="Kanimozhi Velusamy" userId="d1526ead-182d-4008-9131-0c41e636e79e" providerId="ADAL" clId="{029A8CC1-F3CA-AB40-9492-AFA4F376A5DA}" dt="2024-04-21T22:36:44.599" v="822" actId="26606"/>
          <ac:spMkLst>
            <pc:docMk/>
            <pc:sldMk cId="793349419" sldId="263"/>
            <ac:spMk id="11" creationId="{14AD37D4-765C-FCFF-FC09-2E36C2A25508}"/>
          </ac:spMkLst>
        </pc:spChg>
        <pc:spChg chg="add del">
          <ac:chgData name="Kanimozhi Velusamy" userId="d1526ead-182d-4008-9131-0c41e636e79e" providerId="ADAL" clId="{029A8CC1-F3CA-AB40-9492-AFA4F376A5DA}" dt="2024-04-21T22:36:44.599" v="822" actId="26606"/>
          <ac:spMkLst>
            <pc:docMk/>
            <pc:sldMk cId="793349419" sldId="263"/>
            <ac:spMk id="12" creationId="{A110BA01-8798-D640-C7DD-78DBE72D9692}"/>
          </ac:spMkLst>
        </pc:spChg>
        <pc:spChg chg="add del">
          <ac:chgData name="Kanimozhi Velusamy" userId="d1526ead-182d-4008-9131-0c41e636e79e" providerId="ADAL" clId="{029A8CC1-F3CA-AB40-9492-AFA4F376A5DA}" dt="2024-04-21T22:36:44.599" v="822" actId="26606"/>
          <ac:spMkLst>
            <pc:docMk/>
            <pc:sldMk cId="793349419" sldId="263"/>
            <ac:spMk id="13" creationId="{8598B132-658A-928F-C688-90609E4EA0E6}"/>
          </ac:spMkLst>
        </pc:spChg>
        <pc:spChg chg="add del mod">
          <ac:chgData name="Kanimozhi Velusamy" userId="d1526ead-182d-4008-9131-0c41e636e79e" providerId="ADAL" clId="{029A8CC1-F3CA-AB40-9492-AFA4F376A5DA}" dt="2024-04-21T22:37:17.338" v="827"/>
          <ac:spMkLst>
            <pc:docMk/>
            <pc:sldMk cId="793349419" sldId="263"/>
            <ac:spMk id="14" creationId="{5CBA5D6D-3C26-D850-143F-38FB77855974}"/>
          </ac:spMkLst>
        </pc:spChg>
        <pc:spChg chg="add del">
          <ac:chgData name="Kanimozhi Velusamy" userId="d1526ead-182d-4008-9131-0c41e636e79e" providerId="ADAL" clId="{029A8CC1-F3CA-AB40-9492-AFA4F376A5DA}" dt="2024-04-21T22:36:49.241" v="823" actId="26606"/>
          <ac:spMkLst>
            <pc:docMk/>
            <pc:sldMk cId="793349419" sldId="263"/>
            <ac:spMk id="18" creationId="{48D7368D-31D9-8101-473D-CD39E706FD22}"/>
          </ac:spMkLst>
        </pc:spChg>
        <pc:spChg chg="add del">
          <ac:chgData name="Kanimozhi Velusamy" userId="d1526ead-182d-4008-9131-0c41e636e79e" providerId="ADAL" clId="{029A8CC1-F3CA-AB40-9492-AFA4F376A5DA}" dt="2024-04-21T22:36:49.241" v="823" actId="26606"/>
          <ac:spMkLst>
            <pc:docMk/>
            <pc:sldMk cId="793349419" sldId="263"/>
            <ac:spMk id="20" creationId="{0B4F0AD4-7619-011B-2FA7-793E0764AA32}"/>
          </ac:spMkLst>
        </pc:spChg>
        <pc:spChg chg="add del">
          <ac:chgData name="Kanimozhi Velusamy" userId="d1526ead-182d-4008-9131-0c41e636e79e" providerId="ADAL" clId="{029A8CC1-F3CA-AB40-9492-AFA4F376A5DA}" dt="2024-04-21T22:36:49.241" v="823" actId="26606"/>
          <ac:spMkLst>
            <pc:docMk/>
            <pc:sldMk cId="793349419" sldId="263"/>
            <ac:spMk id="22" creationId="{A65114C3-015C-6D16-DD63-F1A2D3D8F8E2}"/>
          </ac:spMkLst>
        </pc:spChg>
        <pc:spChg chg="add mod">
          <ac:chgData name="Kanimozhi Velusamy" userId="d1526ead-182d-4008-9131-0c41e636e79e" providerId="ADAL" clId="{029A8CC1-F3CA-AB40-9492-AFA4F376A5DA}" dt="2024-04-22T18:43:48.420" v="1567" actId="1076"/>
          <ac:spMkLst>
            <pc:docMk/>
            <pc:sldMk cId="793349419" sldId="263"/>
            <ac:spMk id="26" creationId="{6F276E0C-EC53-33AD-8838-63774F1D7027}"/>
          </ac:spMkLst>
        </pc:spChg>
        <pc:spChg chg="add del">
          <ac:chgData name="Kanimozhi Velusamy" userId="d1526ead-182d-4008-9131-0c41e636e79e" providerId="ADAL" clId="{029A8CC1-F3CA-AB40-9492-AFA4F376A5DA}" dt="2024-04-21T22:36:58.268" v="824" actId="26606"/>
          <ac:spMkLst>
            <pc:docMk/>
            <pc:sldMk cId="793349419" sldId="263"/>
            <ac:spMk id="27" creationId="{48D7368D-31D9-8101-473D-CD39E706FD22}"/>
          </ac:spMkLst>
        </pc:spChg>
        <pc:spChg chg="add mod">
          <ac:chgData name="Kanimozhi Velusamy" userId="d1526ead-182d-4008-9131-0c41e636e79e" providerId="ADAL" clId="{029A8CC1-F3CA-AB40-9492-AFA4F376A5DA}" dt="2024-04-22T18:41:58.862" v="1540" actId="14100"/>
          <ac:spMkLst>
            <pc:docMk/>
            <pc:sldMk cId="793349419" sldId="263"/>
            <ac:spMk id="28" creationId="{9430EE0A-2CF9-2DC2-893A-8B50EA57318D}"/>
          </ac:spMkLst>
        </pc:spChg>
        <pc:spChg chg="add del">
          <ac:chgData name="Kanimozhi Velusamy" userId="d1526ead-182d-4008-9131-0c41e636e79e" providerId="ADAL" clId="{029A8CC1-F3CA-AB40-9492-AFA4F376A5DA}" dt="2024-04-21T22:36:58.268" v="824" actId="26606"/>
          <ac:spMkLst>
            <pc:docMk/>
            <pc:sldMk cId="793349419" sldId="263"/>
            <ac:spMk id="29" creationId="{0B4F0AD4-7619-011B-2FA7-793E0764AA32}"/>
          </ac:spMkLst>
        </pc:spChg>
        <pc:spChg chg="add mod">
          <ac:chgData name="Kanimozhi Velusamy" userId="d1526ead-182d-4008-9131-0c41e636e79e" providerId="ADAL" clId="{029A8CC1-F3CA-AB40-9492-AFA4F376A5DA}" dt="2024-04-22T18:47:55.464" v="1595" actId="1076"/>
          <ac:spMkLst>
            <pc:docMk/>
            <pc:sldMk cId="793349419" sldId="263"/>
            <ac:spMk id="30" creationId="{BF611A9A-B96B-908E-E92C-02B05BE00A4F}"/>
          </ac:spMkLst>
        </pc:spChg>
        <pc:spChg chg="add del">
          <ac:chgData name="Kanimozhi Velusamy" userId="d1526ead-182d-4008-9131-0c41e636e79e" providerId="ADAL" clId="{029A8CC1-F3CA-AB40-9492-AFA4F376A5DA}" dt="2024-04-21T22:36:58.268" v="824" actId="26606"/>
          <ac:spMkLst>
            <pc:docMk/>
            <pc:sldMk cId="793349419" sldId="263"/>
            <ac:spMk id="31" creationId="{A65114C3-015C-6D16-DD63-F1A2D3D8F8E2}"/>
          </ac:spMkLst>
        </pc:spChg>
        <pc:spChg chg="add mod">
          <ac:chgData name="Kanimozhi Velusamy" userId="d1526ead-182d-4008-9131-0c41e636e79e" providerId="ADAL" clId="{029A8CC1-F3CA-AB40-9492-AFA4F376A5DA}" dt="2024-04-22T23:15:02.967" v="2593" actId="14100"/>
          <ac:spMkLst>
            <pc:docMk/>
            <pc:sldMk cId="793349419" sldId="263"/>
            <ac:spMk id="32" creationId="{C62777C2-D4D5-624F-6724-FAFB36C079BF}"/>
          </ac:spMkLst>
        </pc:spChg>
        <pc:spChg chg="add mod">
          <ac:chgData name="Kanimozhi Velusamy" userId="d1526ead-182d-4008-9131-0c41e636e79e" providerId="ADAL" clId="{029A8CC1-F3CA-AB40-9492-AFA4F376A5DA}" dt="2024-04-21T22:37:47.247" v="834"/>
          <ac:spMkLst>
            <pc:docMk/>
            <pc:sldMk cId="793349419" sldId="263"/>
            <ac:spMk id="34" creationId="{6AFA3523-9F95-79B9-363A-C2682758EB53}"/>
          </ac:spMkLst>
        </pc:spChg>
        <pc:spChg chg="add mod">
          <ac:chgData name="Kanimozhi Velusamy" userId="d1526ead-182d-4008-9131-0c41e636e79e" providerId="ADAL" clId="{029A8CC1-F3CA-AB40-9492-AFA4F376A5DA}" dt="2024-04-22T18:44:55.954" v="1579" actId="1076"/>
          <ac:spMkLst>
            <pc:docMk/>
            <pc:sldMk cId="793349419" sldId="263"/>
            <ac:spMk id="35" creationId="{955A2E92-182B-3010-09BA-A67BE179842E}"/>
          </ac:spMkLst>
        </pc:spChg>
        <pc:spChg chg="add mod">
          <ac:chgData name="Kanimozhi Velusamy" userId="d1526ead-182d-4008-9131-0c41e636e79e" providerId="ADAL" clId="{029A8CC1-F3CA-AB40-9492-AFA4F376A5DA}" dt="2024-04-21T22:37:47.247" v="834"/>
          <ac:spMkLst>
            <pc:docMk/>
            <pc:sldMk cId="793349419" sldId="263"/>
            <ac:spMk id="36" creationId="{8F9E9A05-1C1F-31DA-5D2B-7AC39465C52B}"/>
          </ac:spMkLst>
        </pc:spChg>
        <pc:spChg chg="add">
          <ac:chgData name="Kanimozhi Velusamy" userId="d1526ead-182d-4008-9131-0c41e636e79e" providerId="ADAL" clId="{029A8CC1-F3CA-AB40-9492-AFA4F376A5DA}" dt="2024-04-21T22:36:58.268" v="824" actId="26606"/>
          <ac:spMkLst>
            <pc:docMk/>
            <pc:sldMk cId="793349419" sldId="263"/>
            <ac:spMk id="37" creationId="{48D7368D-31D9-8101-473D-CD39E706FD22}"/>
          </ac:spMkLst>
        </pc:spChg>
        <pc:spChg chg="add">
          <ac:chgData name="Kanimozhi Velusamy" userId="d1526ead-182d-4008-9131-0c41e636e79e" providerId="ADAL" clId="{029A8CC1-F3CA-AB40-9492-AFA4F376A5DA}" dt="2024-04-21T22:36:58.268" v="824" actId="26606"/>
          <ac:spMkLst>
            <pc:docMk/>
            <pc:sldMk cId="793349419" sldId="263"/>
            <ac:spMk id="39" creationId="{CAA37442-EAE9-6CFC-AC74-44222B37FA80}"/>
          </ac:spMkLst>
        </pc:spChg>
        <pc:spChg chg="add">
          <ac:chgData name="Kanimozhi Velusamy" userId="d1526ead-182d-4008-9131-0c41e636e79e" providerId="ADAL" clId="{029A8CC1-F3CA-AB40-9492-AFA4F376A5DA}" dt="2024-04-21T22:36:58.268" v="824" actId="26606"/>
          <ac:spMkLst>
            <pc:docMk/>
            <pc:sldMk cId="793349419" sldId="263"/>
            <ac:spMk id="41" creationId="{54117A24-9D5E-A791-A2F4-8C81AC603C15}"/>
          </ac:spMkLst>
        </pc:spChg>
        <pc:spChg chg="add mod">
          <ac:chgData name="Kanimozhi Velusamy" userId="d1526ead-182d-4008-9131-0c41e636e79e" providerId="ADAL" clId="{029A8CC1-F3CA-AB40-9492-AFA4F376A5DA}" dt="2024-04-22T18:43:36.468" v="1564" actId="14100"/>
          <ac:spMkLst>
            <pc:docMk/>
            <pc:sldMk cId="793349419" sldId="263"/>
            <ac:spMk id="47" creationId="{34777068-214C-FD08-3E9C-A7BBFED87EE1}"/>
          </ac:spMkLst>
        </pc:spChg>
        <pc:spChg chg="add mod">
          <ac:chgData name="Kanimozhi Velusamy" userId="d1526ead-182d-4008-9131-0c41e636e79e" providerId="ADAL" clId="{029A8CC1-F3CA-AB40-9492-AFA4F376A5DA}" dt="2024-04-22T18:44:01.367" v="1570" actId="14100"/>
          <ac:spMkLst>
            <pc:docMk/>
            <pc:sldMk cId="793349419" sldId="263"/>
            <ac:spMk id="57" creationId="{1F1DB90C-4476-6A8E-8F91-B84D37ACDEC1}"/>
          </ac:spMkLst>
        </pc:spChg>
        <pc:picChg chg="add del mod">
          <ac:chgData name="Kanimozhi Velusamy" userId="d1526ead-182d-4008-9131-0c41e636e79e" providerId="ADAL" clId="{029A8CC1-F3CA-AB40-9492-AFA4F376A5DA}" dt="2024-04-21T22:37:17.338" v="827"/>
          <ac:picMkLst>
            <pc:docMk/>
            <pc:sldMk cId="793349419" sldId="263"/>
            <ac:picMk id="3" creationId="{03E0D549-0374-8937-538C-88ECE32D40F9}"/>
          </ac:picMkLst>
        </pc:picChg>
        <pc:picChg chg="add del mod">
          <ac:chgData name="Kanimozhi Velusamy" userId="d1526ead-182d-4008-9131-0c41e636e79e" providerId="ADAL" clId="{029A8CC1-F3CA-AB40-9492-AFA4F376A5DA}" dt="2024-04-21T22:37:17.338" v="827"/>
          <ac:picMkLst>
            <pc:docMk/>
            <pc:sldMk cId="793349419" sldId="263"/>
            <ac:picMk id="4" creationId="{74DBA5DC-6463-F043-FEBD-683F5AE2B87E}"/>
          </ac:picMkLst>
        </pc:picChg>
        <pc:picChg chg="add del mod">
          <ac:chgData name="Kanimozhi Velusamy" userId="d1526ead-182d-4008-9131-0c41e636e79e" providerId="ADAL" clId="{029A8CC1-F3CA-AB40-9492-AFA4F376A5DA}" dt="2024-04-21T22:37:17.338" v="827"/>
          <ac:picMkLst>
            <pc:docMk/>
            <pc:sldMk cId="793349419" sldId="263"/>
            <ac:picMk id="17" creationId="{FB39DDF2-C144-554C-D64A-1F3661449759}"/>
          </ac:picMkLst>
        </pc:picChg>
        <pc:picChg chg="add del mod">
          <ac:chgData name="Kanimozhi Velusamy" userId="d1526ead-182d-4008-9131-0c41e636e79e" providerId="ADAL" clId="{029A8CC1-F3CA-AB40-9492-AFA4F376A5DA}" dt="2024-04-22T18:40:59.655" v="1531" actId="478"/>
          <ac:picMkLst>
            <pc:docMk/>
            <pc:sldMk cId="793349419" sldId="263"/>
            <ac:picMk id="19" creationId="{BEBADDA0-C232-4A47-DBF5-4251A0BEDEFB}"/>
          </ac:picMkLst>
        </pc:picChg>
        <pc:picChg chg="add mod">
          <ac:chgData name="Kanimozhi Velusamy" userId="d1526ead-182d-4008-9131-0c41e636e79e" providerId="ADAL" clId="{029A8CC1-F3CA-AB40-9492-AFA4F376A5DA}" dt="2024-04-22T18:44:51.748" v="1578" actId="1076"/>
          <ac:picMkLst>
            <pc:docMk/>
            <pc:sldMk cId="793349419" sldId="263"/>
            <ac:picMk id="21" creationId="{C476473C-D6F3-F14B-F929-1A65301642B5}"/>
          </ac:picMkLst>
        </pc:picChg>
        <pc:picChg chg="add mod">
          <ac:chgData name="Kanimozhi Velusamy" userId="d1526ead-182d-4008-9131-0c41e636e79e" providerId="ADAL" clId="{029A8CC1-F3CA-AB40-9492-AFA4F376A5DA}" dt="2024-04-22T18:46:26.310" v="1591" actId="1076"/>
          <ac:picMkLst>
            <pc:docMk/>
            <pc:sldMk cId="793349419" sldId="263"/>
            <ac:picMk id="23" creationId="{2FC784A6-B19D-637D-CEDB-75BEFB9AF6D1}"/>
          </ac:picMkLst>
        </pc:picChg>
        <pc:picChg chg="add del mod">
          <ac:chgData name="Kanimozhi Velusamy" userId="d1526ead-182d-4008-9131-0c41e636e79e" providerId="ADAL" clId="{029A8CC1-F3CA-AB40-9492-AFA4F376A5DA}" dt="2024-04-22T18:41:04.786" v="1532" actId="478"/>
          <ac:picMkLst>
            <pc:docMk/>
            <pc:sldMk cId="793349419" sldId="263"/>
            <ac:picMk id="24" creationId="{3C9F452F-914F-8F29-4036-FCFB910CDF69}"/>
          </ac:picMkLst>
        </pc:picChg>
        <pc:picChg chg="add del mod">
          <ac:chgData name="Kanimozhi Velusamy" userId="d1526ead-182d-4008-9131-0c41e636e79e" providerId="ADAL" clId="{029A8CC1-F3CA-AB40-9492-AFA4F376A5DA}" dt="2024-04-21T22:37:39.423" v="833" actId="478"/>
          <ac:picMkLst>
            <pc:docMk/>
            <pc:sldMk cId="793349419" sldId="263"/>
            <ac:picMk id="33" creationId="{5F133196-9AAC-0C63-92E1-A567F764AC47}"/>
          </ac:picMkLst>
        </pc:picChg>
        <pc:picChg chg="add mod">
          <ac:chgData name="Kanimozhi Velusamy" userId="d1526ead-182d-4008-9131-0c41e636e79e" providerId="ADAL" clId="{029A8CC1-F3CA-AB40-9492-AFA4F376A5DA}" dt="2024-04-21T22:37:47.247" v="834"/>
          <ac:picMkLst>
            <pc:docMk/>
            <pc:sldMk cId="793349419" sldId="263"/>
            <ac:picMk id="42" creationId="{386A6C9D-F132-F4D5-2EF7-BC7241D0205E}"/>
          </ac:picMkLst>
        </pc:picChg>
        <pc:picChg chg="add del mod">
          <ac:chgData name="Kanimozhi Velusamy" userId="d1526ead-182d-4008-9131-0c41e636e79e" providerId="ADAL" clId="{029A8CC1-F3CA-AB40-9492-AFA4F376A5DA}" dt="2024-04-22T18:41:07.574" v="1534"/>
          <ac:picMkLst>
            <pc:docMk/>
            <pc:sldMk cId="793349419" sldId="263"/>
            <ac:picMk id="43" creationId="{421F535C-3C38-A5D3-B05C-62014F06394C}"/>
          </ac:picMkLst>
        </pc:picChg>
        <pc:picChg chg="add mod">
          <ac:chgData name="Kanimozhi Velusamy" userId="d1526ead-182d-4008-9131-0c41e636e79e" providerId="ADAL" clId="{029A8CC1-F3CA-AB40-9492-AFA4F376A5DA}" dt="2024-04-22T18:43:14.932" v="1557" actId="1076"/>
          <ac:picMkLst>
            <pc:docMk/>
            <pc:sldMk cId="793349419" sldId="263"/>
            <ac:picMk id="44" creationId="{D043F0DB-00D5-1F03-4510-7E368A52FFBB}"/>
          </ac:picMkLst>
        </pc:picChg>
        <pc:cxnChg chg="add del mod">
          <ac:chgData name="Kanimozhi Velusamy" userId="d1526ead-182d-4008-9131-0c41e636e79e" providerId="ADAL" clId="{029A8CC1-F3CA-AB40-9492-AFA4F376A5DA}" dt="2024-04-21T22:37:17.338" v="827"/>
          <ac:cxnSpMkLst>
            <pc:docMk/>
            <pc:sldMk cId="793349419" sldId="263"/>
            <ac:cxnSpMk id="5" creationId="{BDBECCCE-7F27-57E0-67E1-1D945AB60C3C}"/>
          </ac:cxnSpMkLst>
        </pc:cxnChg>
        <pc:cxnChg chg="add mod">
          <ac:chgData name="Kanimozhi Velusamy" userId="d1526ead-182d-4008-9131-0c41e636e79e" providerId="ADAL" clId="{029A8CC1-F3CA-AB40-9492-AFA4F376A5DA}" dt="2024-04-22T23:15:13.697" v="2614" actId="692"/>
          <ac:cxnSpMkLst>
            <pc:docMk/>
            <pc:sldMk cId="793349419" sldId="263"/>
            <ac:cxnSpMk id="5" creationId="{D96E93B1-CC8B-40E3-4D28-97E3CA8F971A}"/>
          </ac:cxnSpMkLst>
        </pc:cxnChg>
        <pc:cxnChg chg="add del mod">
          <ac:chgData name="Kanimozhi Velusamy" userId="d1526ead-182d-4008-9131-0c41e636e79e" providerId="ADAL" clId="{029A8CC1-F3CA-AB40-9492-AFA4F376A5DA}" dt="2024-04-21T22:37:17.338" v="827"/>
          <ac:cxnSpMkLst>
            <pc:docMk/>
            <pc:sldMk cId="793349419" sldId="263"/>
            <ac:cxnSpMk id="15" creationId="{D6BF0F33-432E-3B1A-6C6F-DD6906AB0CBA}"/>
          </ac:cxnSpMkLst>
        </pc:cxnChg>
        <pc:cxnChg chg="add del mod">
          <ac:chgData name="Kanimozhi Velusamy" userId="d1526ead-182d-4008-9131-0c41e636e79e" providerId="ADAL" clId="{029A8CC1-F3CA-AB40-9492-AFA4F376A5DA}" dt="2024-04-21T22:37:17.338" v="827"/>
          <ac:cxnSpMkLst>
            <pc:docMk/>
            <pc:sldMk cId="793349419" sldId="263"/>
            <ac:cxnSpMk id="16" creationId="{2A2DC946-A342-C0FA-5C48-E325598AA458}"/>
          </ac:cxnSpMkLst>
        </pc:cxnChg>
        <pc:cxnChg chg="add del mod">
          <ac:chgData name="Kanimozhi Velusamy" userId="d1526ead-182d-4008-9131-0c41e636e79e" providerId="ADAL" clId="{029A8CC1-F3CA-AB40-9492-AFA4F376A5DA}" dt="2024-04-22T18:41:23.922" v="1537" actId="478"/>
          <ac:cxnSpMkLst>
            <pc:docMk/>
            <pc:sldMk cId="793349419" sldId="263"/>
            <ac:cxnSpMk id="25" creationId="{A17E45D6-D7CC-DDD7-4167-09F67801D137}"/>
          </ac:cxnSpMkLst>
        </pc:cxnChg>
        <pc:cxnChg chg="add mod">
          <ac:chgData name="Kanimozhi Velusamy" userId="d1526ead-182d-4008-9131-0c41e636e79e" providerId="ADAL" clId="{029A8CC1-F3CA-AB40-9492-AFA4F376A5DA}" dt="2024-04-22T18:43:32.536" v="1563" actId="14100"/>
          <ac:cxnSpMkLst>
            <pc:docMk/>
            <pc:sldMk cId="793349419" sldId="263"/>
            <ac:cxnSpMk id="38" creationId="{14257797-E174-F003-71DB-04B6ADE29660}"/>
          </ac:cxnSpMkLst>
        </pc:cxnChg>
        <pc:cxnChg chg="add del mod">
          <ac:chgData name="Kanimozhi Velusamy" userId="d1526ead-182d-4008-9131-0c41e636e79e" providerId="ADAL" clId="{029A8CC1-F3CA-AB40-9492-AFA4F376A5DA}" dt="2024-04-22T23:14:38.948" v="2589" actId="478"/>
          <ac:cxnSpMkLst>
            <pc:docMk/>
            <pc:sldMk cId="793349419" sldId="263"/>
            <ac:cxnSpMk id="40" creationId="{4EA8927E-F747-6C2A-0644-8E9D0579BA3F}"/>
          </ac:cxnSpMkLst>
        </pc:cxnChg>
        <pc:cxnChg chg="add mod">
          <ac:chgData name="Kanimozhi Velusamy" userId="d1526ead-182d-4008-9131-0c41e636e79e" providerId="ADAL" clId="{029A8CC1-F3CA-AB40-9492-AFA4F376A5DA}" dt="2024-04-22T18:47:55.464" v="1595" actId="1076"/>
          <ac:cxnSpMkLst>
            <pc:docMk/>
            <pc:sldMk cId="793349419" sldId="263"/>
            <ac:cxnSpMk id="59" creationId="{2E0FBF00-076B-D8CC-C4E3-C4EF2C07BFB0}"/>
          </ac:cxnSpMkLst>
        </pc:cxnChg>
      </pc:sldChg>
      <pc:sldChg chg="addSp delSp modSp new mod setBg">
        <pc:chgData name="Kanimozhi Velusamy" userId="d1526ead-182d-4008-9131-0c41e636e79e" providerId="ADAL" clId="{029A8CC1-F3CA-AB40-9492-AFA4F376A5DA}" dt="2024-04-21T22:40:04.033" v="874" actId="255"/>
        <pc:sldMkLst>
          <pc:docMk/>
          <pc:sldMk cId="1578234684" sldId="264"/>
        </pc:sldMkLst>
        <pc:spChg chg="add mod ord">
          <ac:chgData name="Kanimozhi Velusamy" userId="d1526ead-182d-4008-9131-0c41e636e79e" providerId="ADAL" clId="{029A8CC1-F3CA-AB40-9492-AFA4F376A5DA}" dt="2024-04-21T22:40:04.033" v="874" actId="255"/>
          <ac:spMkLst>
            <pc:docMk/>
            <pc:sldMk cId="1578234684" sldId="264"/>
            <ac:spMk id="2" creationId="{3534A180-3E4C-62BF-DFD1-D9A8F3C0FF9B}"/>
          </ac:spMkLst>
        </pc:spChg>
        <pc:spChg chg="add del">
          <ac:chgData name="Kanimozhi Velusamy" userId="d1526ead-182d-4008-9131-0c41e636e79e" providerId="ADAL" clId="{029A8CC1-F3CA-AB40-9492-AFA4F376A5DA}" dt="2024-04-21T22:39:47.326" v="868" actId="26606"/>
          <ac:spMkLst>
            <pc:docMk/>
            <pc:sldMk cId="1578234684" sldId="264"/>
            <ac:spMk id="8" creationId="{41A06B62-8BB1-9677-4094-5FB84178B453}"/>
          </ac:spMkLst>
        </pc:spChg>
        <pc:spChg chg="add del">
          <ac:chgData name="Kanimozhi Velusamy" userId="d1526ead-182d-4008-9131-0c41e636e79e" providerId="ADAL" clId="{029A8CC1-F3CA-AB40-9492-AFA4F376A5DA}" dt="2024-04-21T22:39:49.045" v="870" actId="26606"/>
          <ac:spMkLst>
            <pc:docMk/>
            <pc:sldMk cId="1578234684" sldId="264"/>
            <ac:spMk id="10" creationId="{79D2D73E-B42D-0B39-8136-4A25DAFD926B}"/>
          </ac:spMkLst>
        </pc:spChg>
        <pc:spChg chg="add del">
          <ac:chgData name="Kanimozhi Velusamy" userId="d1526ead-182d-4008-9131-0c41e636e79e" providerId="ADAL" clId="{029A8CC1-F3CA-AB40-9492-AFA4F376A5DA}" dt="2024-04-21T22:39:55.373" v="872" actId="26606"/>
          <ac:spMkLst>
            <pc:docMk/>
            <pc:sldMk cId="1578234684" sldId="264"/>
            <ac:spMk id="13" creationId="{E5D8E37F-B926-4EDC-B832-034AD1BBD5AC}"/>
          </ac:spMkLst>
        </pc:spChg>
        <pc:spChg chg="add">
          <ac:chgData name="Kanimozhi Velusamy" userId="d1526ead-182d-4008-9131-0c41e636e79e" providerId="ADAL" clId="{029A8CC1-F3CA-AB40-9492-AFA4F376A5DA}" dt="2024-04-21T22:39:55.373" v="872" actId="26606"/>
          <ac:spMkLst>
            <pc:docMk/>
            <pc:sldMk cId="1578234684" sldId="264"/>
            <ac:spMk id="19" creationId="{48D7368D-31D9-8101-473D-CD39E706FD22}"/>
          </ac:spMkLst>
        </pc:spChg>
        <pc:spChg chg="add">
          <ac:chgData name="Kanimozhi Velusamy" userId="d1526ead-182d-4008-9131-0c41e636e79e" providerId="ADAL" clId="{029A8CC1-F3CA-AB40-9492-AFA4F376A5DA}" dt="2024-04-21T22:39:55.373" v="872" actId="26606"/>
          <ac:spMkLst>
            <pc:docMk/>
            <pc:sldMk cId="1578234684" sldId="264"/>
            <ac:spMk id="21" creationId="{3768F94E-2BF1-56A5-87AC-0C427079334B}"/>
          </ac:spMkLst>
        </pc:spChg>
        <pc:spChg chg="add">
          <ac:chgData name="Kanimozhi Velusamy" userId="d1526ead-182d-4008-9131-0c41e636e79e" providerId="ADAL" clId="{029A8CC1-F3CA-AB40-9492-AFA4F376A5DA}" dt="2024-04-21T22:39:55.373" v="872" actId="26606"/>
          <ac:spMkLst>
            <pc:docMk/>
            <pc:sldMk cId="1578234684" sldId="264"/>
            <ac:spMk id="23" creationId="{393D8CD4-7FBE-9118-0CEB-9C1A2FA6AE5A}"/>
          </ac:spMkLst>
        </pc:spChg>
        <pc:picChg chg="add del">
          <ac:chgData name="Kanimozhi Velusamy" userId="d1526ead-182d-4008-9131-0c41e636e79e" providerId="ADAL" clId="{029A8CC1-F3CA-AB40-9492-AFA4F376A5DA}" dt="2024-04-21T22:39:47.326" v="868" actId="26606"/>
          <ac:picMkLst>
            <pc:docMk/>
            <pc:sldMk cId="1578234684" sldId="264"/>
            <ac:picMk id="4" creationId="{EB041125-0CA9-92A2-AA69-DDB12DDAFD1E}"/>
          </ac:picMkLst>
        </pc:picChg>
        <pc:picChg chg="add del">
          <ac:chgData name="Kanimozhi Velusamy" userId="d1526ead-182d-4008-9131-0c41e636e79e" providerId="ADAL" clId="{029A8CC1-F3CA-AB40-9492-AFA4F376A5DA}" dt="2024-04-21T22:39:49.045" v="870" actId="26606"/>
          <ac:picMkLst>
            <pc:docMk/>
            <pc:sldMk cId="1578234684" sldId="264"/>
            <ac:picMk id="11" creationId="{47DEDCAA-BCCF-EA33-7741-4A6B934E2FE5}"/>
          </ac:picMkLst>
        </pc:picChg>
        <pc:picChg chg="add mod">
          <ac:chgData name="Kanimozhi Velusamy" userId="d1526ead-182d-4008-9131-0c41e636e79e" providerId="ADAL" clId="{029A8CC1-F3CA-AB40-9492-AFA4F376A5DA}" dt="2024-04-21T22:39:55.373" v="872" actId="26606"/>
          <ac:picMkLst>
            <pc:docMk/>
            <pc:sldMk cId="1578234684" sldId="264"/>
            <ac:picMk id="14" creationId="{E6D3D856-22F2-9036-B14E-927238CC7A54}"/>
          </ac:picMkLst>
        </pc:picChg>
      </pc:sldChg>
      <pc:sldChg chg="addSp delSp modSp new mod setBg">
        <pc:chgData name="Kanimozhi Velusamy" userId="d1526ead-182d-4008-9131-0c41e636e79e" providerId="ADAL" clId="{029A8CC1-F3CA-AB40-9492-AFA4F376A5DA}" dt="2024-04-21T22:48:25.486" v="1000" actId="14100"/>
        <pc:sldMkLst>
          <pc:docMk/>
          <pc:sldMk cId="3851509974" sldId="265"/>
        </pc:sldMkLst>
        <pc:spChg chg="add del mod">
          <ac:chgData name="Kanimozhi Velusamy" userId="d1526ead-182d-4008-9131-0c41e636e79e" providerId="ADAL" clId="{029A8CC1-F3CA-AB40-9492-AFA4F376A5DA}" dt="2024-04-21T22:43:16.713" v="907" actId="26606"/>
          <ac:spMkLst>
            <pc:docMk/>
            <pc:sldMk cId="3851509974" sldId="265"/>
            <ac:spMk id="3" creationId="{0179E1EC-F2E9-683E-D442-4F8A2B996E9C}"/>
          </ac:spMkLst>
        </pc:spChg>
        <pc:spChg chg="add mod">
          <ac:chgData name="Kanimozhi Velusamy" userId="d1526ead-182d-4008-9131-0c41e636e79e" providerId="ADAL" clId="{029A8CC1-F3CA-AB40-9492-AFA4F376A5DA}" dt="2024-04-21T22:47:59.915" v="995" actId="26606"/>
          <ac:spMkLst>
            <pc:docMk/>
            <pc:sldMk cId="3851509974" sldId="265"/>
            <ac:spMk id="4" creationId="{14A6A81F-AA7C-C165-630B-7EC9180084F2}"/>
          </ac:spMkLst>
        </pc:spChg>
        <pc:spChg chg="add del">
          <ac:chgData name="Kanimozhi Velusamy" userId="d1526ead-182d-4008-9131-0c41e636e79e" providerId="ADAL" clId="{029A8CC1-F3CA-AB40-9492-AFA4F376A5DA}" dt="2024-04-21T22:42:33.889" v="877" actId="26606"/>
          <ac:spMkLst>
            <pc:docMk/>
            <pc:sldMk cId="3851509974" sldId="265"/>
            <ac:spMk id="9" creationId="{41A06B62-8BB1-9677-4094-5FB84178B453}"/>
          </ac:spMkLst>
        </pc:spChg>
        <pc:spChg chg="add del">
          <ac:chgData name="Kanimozhi Velusamy" userId="d1526ead-182d-4008-9131-0c41e636e79e" providerId="ADAL" clId="{029A8CC1-F3CA-AB40-9492-AFA4F376A5DA}" dt="2024-04-21T22:42:58.623" v="898" actId="26606"/>
          <ac:spMkLst>
            <pc:docMk/>
            <pc:sldMk cId="3851509974" sldId="265"/>
            <ac:spMk id="10" creationId="{79D2D73E-B42D-0B39-8136-4A25DAFD926B}"/>
          </ac:spMkLst>
        </pc:spChg>
        <pc:spChg chg="add del">
          <ac:chgData name="Kanimozhi Velusamy" userId="d1526ead-182d-4008-9131-0c41e636e79e" providerId="ADAL" clId="{029A8CC1-F3CA-AB40-9492-AFA4F376A5DA}" dt="2024-04-21T22:42:39.531" v="879" actId="26606"/>
          <ac:spMkLst>
            <pc:docMk/>
            <pc:sldMk cId="3851509974" sldId="265"/>
            <ac:spMk id="11" creationId="{E5D8E37F-B926-4EDC-B832-034AD1BBD5AC}"/>
          </ac:spMkLst>
        </pc:spChg>
        <pc:spChg chg="add del">
          <ac:chgData name="Kanimozhi Velusamy" userId="d1526ead-182d-4008-9131-0c41e636e79e" providerId="ADAL" clId="{029A8CC1-F3CA-AB40-9492-AFA4F376A5DA}" dt="2024-04-21T22:43:00.864" v="900" actId="26606"/>
          <ac:spMkLst>
            <pc:docMk/>
            <pc:sldMk cId="3851509974" sldId="265"/>
            <ac:spMk id="13" creationId="{80300B1B-B85E-D514-C6B4-30126EBBCDEC}"/>
          </ac:spMkLst>
        </pc:spChg>
        <pc:spChg chg="add del">
          <ac:chgData name="Kanimozhi Velusamy" userId="d1526ead-182d-4008-9131-0c41e636e79e" providerId="ADAL" clId="{029A8CC1-F3CA-AB40-9492-AFA4F376A5DA}" dt="2024-04-21T22:43:00.864" v="900" actId="26606"/>
          <ac:spMkLst>
            <pc:docMk/>
            <pc:sldMk cId="3851509974" sldId="265"/>
            <ac:spMk id="14" creationId="{992F11F5-4650-4EDB-A5A2-609AA6316674}"/>
          </ac:spMkLst>
        </pc:spChg>
        <pc:spChg chg="add del">
          <ac:chgData name="Kanimozhi Velusamy" userId="d1526ead-182d-4008-9131-0c41e636e79e" providerId="ADAL" clId="{029A8CC1-F3CA-AB40-9492-AFA4F376A5DA}" dt="2024-04-21T22:43:00.864" v="900" actId="26606"/>
          <ac:spMkLst>
            <pc:docMk/>
            <pc:sldMk cId="3851509974" sldId="265"/>
            <ac:spMk id="15" creationId="{569C509C-DC9F-72A7-2C51-F7F49BF17558}"/>
          </ac:spMkLst>
        </pc:spChg>
        <pc:spChg chg="add del">
          <ac:chgData name="Kanimozhi Velusamy" userId="d1526ead-182d-4008-9131-0c41e636e79e" providerId="ADAL" clId="{029A8CC1-F3CA-AB40-9492-AFA4F376A5DA}" dt="2024-04-21T22:43:00.864" v="900" actId="26606"/>
          <ac:spMkLst>
            <pc:docMk/>
            <pc:sldMk cId="3851509974" sldId="265"/>
            <ac:spMk id="16" creationId="{0F985F24-A82E-38BB-9E95-B68E0525A443}"/>
          </ac:spMkLst>
        </pc:spChg>
        <pc:spChg chg="add del">
          <ac:chgData name="Kanimozhi Velusamy" userId="d1526ead-182d-4008-9131-0c41e636e79e" providerId="ADAL" clId="{029A8CC1-F3CA-AB40-9492-AFA4F376A5DA}" dt="2024-04-21T22:43:05.822" v="902" actId="26606"/>
          <ac:spMkLst>
            <pc:docMk/>
            <pc:sldMk cId="3851509974" sldId="265"/>
            <ac:spMk id="19" creationId="{80300B1B-B85E-D514-C6B4-30126EBBCDEC}"/>
          </ac:spMkLst>
        </pc:spChg>
        <pc:spChg chg="add del">
          <ac:chgData name="Kanimozhi Velusamy" userId="d1526ead-182d-4008-9131-0c41e636e79e" providerId="ADAL" clId="{029A8CC1-F3CA-AB40-9492-AFA4F376A5DA}" dt="2024-04-21T22:43:05.822" v="902" actId="26606"/>
          <ac:spMkLst>
            <pc:docMk/>
            <pc:sldMk cId="3851509974" sldId="265"/>
            <ac:spMk id="20" creationId="{8C248155-68EB-D74C-5577-DA97D48E3563}"/>
          </ac:spMkLst>
        </pc:spChg>
        <pc:spChg chg="add del">
          <ac:chgData name="Kanimozhi Velusamy" userId="d1526ead-182d-4008-9131-0c41e636e79e" providerId="ADAL" clId="{029A8CC1-F3CA-AB40-9492-AFA4F376A5DA}" dt="2024-04-21T22:43:05.822" v="902" actId="26606"/>
          <ac:spMkLst>
            <pc:docMk/>
            <pc:sldMk cId="3851509974" sldId="265"/>
            <ac:spMk id="21" creationId="{D30E628A-07F0-331A-DE0B-CCD7FB90AEA6}"/>
          </ac:spMkLst>
        </pc:spChg>
        <pc:spChg chg="add del">
          <ac:chgData name="Kanimozhi Velusamy" userId="d1526ead-182d-4008-9131-0c41e636e79e" providerId="ADAL" clId="{029A8CC1-F3CA-AB40-9492-AFA4F376A5DA}" dt="2024-04-21T22:43:40.722" v="911" actId="26606"/>
          <ac:spMkLst>
            <pc:docMk/>
            <pc:sldMk cId="3851509974" sldId="265"/>
            <ac:spMk id="33" creationId="{28B2BC11-3AA0-8791-5B1B-4172FCB3677B}"/>
          </ac:spMkLst>
        </pc:spChg>
        <pc:spChg chg="add del">
          <ac:chgData name="Kanimozhi Velusamy" userId="d1526ead-182d-4008-9131-0c41e636e79e" providerId="ADAL" clId="{029A8CC1-F3CA-AB40-9492-AFA4F376A5DA}" dt="2024-04-21T22:43:40.722" v="911" actId="26606"/>
          <ac:spMkLst>
            <pc:docMk/>
            <pc:sldMk cId="3851509974" sldId="265"/>
            <ac:spMk id="35" creationId="{C02DE86A-8209-3F4F-796A-17BEE794E83C}"/>
          </ac:spMkLst>
        </pc:spChg>
        <pc:spChg chg="add del">
          <ac:chgData name="Kanimozhi Velusamy" userId="d1526ead-182d-4008-9131-0c41e636e79e" providerId="ADAL" clId="{029A8CC1-F3CA-AB40-9492-AFA4F376A5DA}" dt="2024-04-21T22:45:59.898" v="964" actId="26606"/>
          <ac:spMkLst>
            <pc:docMk/>
            <pc:sldMk cId="3851509974" sldId="265"/>
            <ac:spMk id="37" creationId="{B063577F-2949-C31E-B4B0-5E250230FD0F}"/>
          </ac:spMkLst>
        </pc:spChg>
        <pc:spChg chg="add del">
          <ac:chgData name="Kanimozhi Velusamy" userId="d1526ead-182d-4008-9131-0c41e636e79e" providerId="ADAL" clId="{029A8CC1-F3CA-AB40-9492-AFA4F376A5DA}" dt="2024-04-21T22:45:59.898" v="964" actId="26606"/>
          <ac:spMkLst>
            <pc:docMk/>
            <pc:sldMk cId="3851509974" sldId="265"/>
            <ac:spMk id="38" creationId="{17E4A51B-BAF6-3729-A2C0-89331F2FB716}"/>
          </ac:spMkLst>
        </pc:spChg>
        <pc:spChg chg="add del">
          <ac:chgData name="Kanimozhi Velusamy" userId="d1526ead-182d-4008-9131-0c41e636e79e" providerId="ADAL" clId="{029A8CC1-F3CA-AB40-9492-AFA4F376A5DA}" dt="2024-04-21T22:45:42.242" v="951" actId="26606"/>
          <ac:spMkLst>
            <pc:docMk/>
            <pc:sldMk cId="3851509974" sldId="265"/>
            <ac:spMk id="43" creationId="{B063577F-2949-C31E-B4B0-5E250230FD0F}"/>
          </ac:spMkLst>
        </pc:spChg>
        <pc:spChg chg="add del">
          <ac:chgData name="Kanimozhi Velusamy" userId="d1526ead-182d-4008-9131-0c41e636e79e" providerId="ADAL" clId="{029A8CC1-F3CA-AB40-9492-AFA4F376A5DA}" dt="2024-04-21T22:45:42.242" v="951" actId="26606"/>
          <ac:spMkLst>
            <pc:docMk/>
            <pc:sldMk cId="3851509974" sldId="265"/>
            <ac:spMk id="45" creationId="{17E4A51B-BAF6-3729-A2C0-89331F2FB716}"/>
          </ac:spMkLst>
        </pc:spChg>
        <pc:spChg chg="add del">
          <ac:chgData name="Kanimozhi Velusamy" userId="d1526ead-182d-4008-9131-0c41e636e79e" providerId="ADAL" clId="{029A8CC1-F3CA-AB40-9492-AFA4F376A5DA}" dt="2024-04-21T22:45:43.935" v="953" actId="26606"/>
          <ac:spMkLst>
            <pc:docMk/>
            <pc:sldMk cId="3851509974" sldId="265"/>
            <ac:spMk id="47" creationId="{B063577F-2949-C31E-B4B0-5E250230FD0F}"/>
          </ac:spMkLst>
        </pc:spChg>
        <pc:spChg chg="add del">
          <ac:chgData name="Kanimozhi Velusamy" userId="d1526ead-182d-4008-9131-0c41e636e79e" providerId="ADAL" clId="{029A8CC1-F3CA-AB40-9492-AFA4F376A5DA}" dt="2024-04-21T22:45:43.935" v="953" actId="26606"/>
          <ac:spMkLst>
            <pc:docMk/>
            <pc:sldMk cId="3851509974" sldId="265"/>
            <ac:spMk id="48" creationId="{17E4A51B-BAF6-3729-A2C0-89331F2FB716}"/>
          </ac:spMkLst>
        </pc:spChg>
        <pc:spChg chg="add del">
          <ac:chgData name="Kanimozhi Velusamy" userId="d1526ead-182d-4008-9131-0c41e636e79e" providerId="ADAL" clId="{029A8CC1-F3CA-AB40-9492-AFA4F376A5DA}" dt="2024-04-21T22:45:45.537" v="955" actId="26606"/>
          <ac:spMkLst>
            <pc:docMk/>
            <pc:sldMk cId="3851509974" sldId="265"/>
            <ac:spMk id="50" creationId="{80300B1B-B85E-D514-C6B4-30126EBBCDEC}"/>
          </ac:spMkLst>
        </pc:spChg>
        <pc:spChg chg="add del">
          <ac:chgData name="Kanimozhi Velusamy" userId="d1526ead-182d-4008-9131-0c41e636e79e" providerId="ADAL" clId="{029A8CC1-F3CA-AB40-9492-AFA4F376A5DA}" dt="2024-04-21T22:45:45.537" v="955" actId="26606"/>
          <ac:spMkLst>
            <pc:docMk/>
            <pc:sldMk cId="3851509974" sldId="265"/>
            <ac:spMk id="51" creationId="{8C248155-68EB-D74C-5577-DA97D48E3563}"/>
          </ac:spMkLst>
        </pc:spChg>
        <pc:spChg chg="add del">
          <ac:chgData name="Kanimozhi Velusamy" userId="d1526ead-182d-4008-9131-0c41e636e79e" providerId="ADAL" clId="{029A8CC1-F3CA-AB40-9492-AFA4F376A5DA}" dt="2024-04-21T22:45:45.537" v="955" actId="26606"/>
          <ac:spMkLst>
            <pc:docMk/>
            <pc:sldMk cId="3851509974" sldId="265"/>
            <ac:spMk id="52" creationId="{D30E628A-07F0-331A-DE0B-CCD7FB90AEA6}"/>
          </ac:spMkLst>
        </pc:spChg>
        <pc:spChg chg="add del">
          <ac:chgData name="Kanimozhi Velusamy" userId="d1526ead-182d-4008-9131-0c41e636e79e" providerId="ADAL" clId="{029A8CC1-F3CA-AB40-9492-AFA4F376A5DA}" dt="2024-04-21T22:45:48.815" v="957" actId="26606"/>
          <ac:spMkLst>
            <pc:docMk/>
            <pc:sldMk cId="3851509974" sldId="265"/>
            <ac:spMk id="54" creationId="{B063577F-2949-C31E-B4B0-5E250230FD0F}"/>
          </ac:spMkLst>
        </pc:spChg>
        <pc:spChg chg="add del">
          <ac:chgData name="Kanimozhi Velusamy" userId="d1526ead-182d-4008-9131-0c41e636e79e" providerId="ADAL" clId="{029A8CC1-F3CA-AB40-9492-AFA4F376A5DA}" dt="2024-04-21T22:45:48.815" v="957" actId="26606"/>
          <ac:spMkLst>
            <pc:docMk/>
            <pc:sldMk cId="3851509974" sldId="265"/>
            <ac:spMk id="55" creationId="{17E4A51B-BAF6-3729-A2C0-89331F2FB716}"/>
          </ac:spMkLst>
        </pc:spChg>
        <pc:spChg chg="add del">
          <ac:chgData name="Kanimozhi Velusamy" userId="d1526ead-182d-4008-9131-0c41e636e79e" providerId="ADAL" clId="{029A8CC1-F3CA-AB40-9492-AFA4F376A5DA}" dt="2024-04-21T22:45:55.225" v="959" actId="26606"/>
          <ac:spMkLst>
            <pc:docMk/>
            <pc:sldMk cId="3851509974" sldId="265"/>
            <ac:spMk id="57" creationId="{80300B1B-B85E-D514-C6B4-30126EBBCDEC}"/>
          </ac:spMkLst>
        </pc:spChg>
        <pc:spChg chg="add del">
          <ac:chgData name="Kanimozhi Velusamy" userId="d1526ead-182d-4008-9131-0c41e636e79e" providerId="ADAL" clId="{029A8CC1-F3CA-AB40-9492-AFA4F376A5DA}" dt="2024-04-21T22:45:55.225" v="959" actId="26606"/>
          <ac:spMkLst>
            <pc:docMk/>
            <pc:sldMk cId="3851509974" sldId="265"/>
            <ac:spMk id="58" creationId="{8C248155-68EB-D74C-5577-DA97D48E3563}"/>
          </ac:spMkLst>
        </pc:spChg>
        <pc:spChg chg="add del">
          <ac:chgData name="Kanimozhi Velusamy" userId="d1526ead-182d-4008-9131-0c41e636e79e" providerId="ADAL" clId="{029A8CC1-F3CA-AB40-9492-AFA4F376A5DA}" dt="2024-04-21T22:45:55.225" v="959" actId="26606"/>
          <ac:spMkLst>
            <pc:docMk/>
            <pc:sldMk cId="3851509974" sldId="265"/>
            <ac:spMk id="59" creationId="{D30E628A-07F0-331A-DE0B-CCD7FB90AEA6}"/>
          </ac:spMkLst>
        </pc:spChg>
        <pc:spChg chg="add del">
          <ac:chgData name="Kanimozhi Velusamy" userId="d1526ead-182d-4008-9131-0c41e636e79e" providerId="ADAL" clId="{029A8CC1-F3CA-AB40-9492-AFA4F376A5DA}" dt="2024-04-21T22:45:56.767" v="961" actId="26606"/>
          <ac:spMkLst>
            <pc:docMk/>
            <pc:sldMk cId="3851509974" sldId="265"/>
            <ac:spMk id="61" creationId="{B063577F-2949-C31E-B4B0-5E250230FD0F}"/>
          </ac:spMkLst>
        </pc:spChg>
        <pc:spChg chg="add del">
          <ac:chgData name="Kanimozhi Velusamy" userId="d1526ead-182d-4008-9131-0c41e636e79e" providerId="ADAL" clId="{029A8CC1-F3CA-AB40-9492-AFA4F376A5DA}" dt="2024-04-21T22:45:56.767" v="961" actId="26606"/>
          <ac:spMkLst>
            <pc:docMk/>
            <pc:sldMk cId="3851509974" sldId="265"/>
            <ac:spMk id="62" creationId="{17E4A51B-BAF6-3729-A2C0-89331F2FB716}"/>
          </ac:spMkLst>
        </pc:spChg>
        <pc:spChg chg="add del">
          <ac:chgData name="Kanimozhi Velusamy" userId="d1526ead-182d-4008-9131-0c41e636e79e" providerId="ADAL" clId="{029A8CC1-F3CA-AB40-9492-AFA4F376A5DA}" dt="2024-04-21T22:45:59.880" v="963" actId="26606"/>
          <ac:spMkLst>
            <pc:docMk/>
            <pc:sldMk cId="3851509974" sldId="265"/>
            <ac:spMk id="64" creationId="{B063577F-2949-C31E-B4B0-5E250230FD0F}"/>
          </ac:spMkLst>
        </pc:spChg>
        <pc:spChg chg="add del">
          <ac:chgData name="Kanimozhi Velusamy" userId="d1526ead-182d-4008-9131-0c41e636e79e" providerId="ADAL" clId="{029A8CC1-F3CA-AB40-9492-AFA4F376A5DA}" dt="2024-04-21T22:45:59.880" v="963" actId="26606"/>
          <ac:spMkLst>
            <pc:docMk/>
            <pc:sldMk cId="3851509974" sldId="265"/>
            <ac:spMk id="65" creationId="{17E4A51B-BAF6-3729-A2C0-89331F2FB716}"/>
          </ac:spMkLst>
        </pc:spChg>
        <pc:spChg chg="add del">
          <ac:chgData name="Kanimozhi Velusamy" userId="d1526ead-182d-4008-9131-0c41e636e79e" providerId="ADAL" clId="{029A8CC1-F3CA-AB40-9492-AFA4F376A5DA}" dt="2024-04-21T22:47:59.915" v="995" actId="26606"/>
          <ac:spMkLst>
            <pc:docMk/>
            <pc:sldMk cId="3851509974" sldId="265"/>
            <ac:spMk id="67" creationId="{B063577F-2949-C31E-B4B0-5E250230FD0F}"/>
          </ac:spMkLst>
        </pc:spChg>
        <pc:spChg chg="add del">
          <ac:chgData name="Kanimozhi Velusamy" userId="d1526ead-182d-4008-9131-0c41e636e79e" providerId="ADAL" clId="{029A8CC1-F3CA-AB40-9492-AFA4F376A5DA}" dt="2024-04-21T22:47:59.915" v="995" actId="26606"/>
          <ac:spMkLst>
            <pc:docMk/>
            <pc:sldMk cId="3851509974" sldId="265"/>
            <ac:spMk id="68" creationId="{17E4A51B-BAF6-3729-A2C0-89331F2FB716}"/>
          </ac:spMkLst>
        </pc:spChg>
        <pc:spChg chg="add">
          <ac:chgData name="Kanimozhi Velusamy" userId="d1526ead-182d-4008-9131-0c41e636e79e" providerId="ADAL" clId="{029A8CC1-F3CA-AB40-9492-AFA4F376A5DA}" dt="2024-04-21T22:47:59.915" v="995" actId="26606"/>
          <ac:spMkLst>
            <pc:docMk/>
            <pc:sldMk cId="3851509974" sldId="265"/>
            <ac:spMk id="73" creationId="{80300B1B-B85E-D514-C6B4-30126EBBCDEC}"/>
          </ac:spMkLst>
        </pc:spChg>
        <pc:spChg chg="add">
          <ac:chgData name="Kanimozhi Velusamy" userId="d1526ead-182d-4008-9131-0c41e636e79e" providerId="ADAL" clId="{029A8CC1-F3CA-AB40-9492-AFA4F376A5DA}" dt="2024-04-21T22:47:59.915" v="995" actId="26606"/>
          <ac:spMkLst>
            <pc:docMk/>
            <pc:sldMk cId="3851509974" sldId="265"/>
            <ac:spMk id="75" creationId="{569C509C-DC9F-72A7-2C51-F7F49BF17558}"/>
          </ac:spMkLst>
        </pc:spChg>
        <pc:spChg chg="add">
          <ac:chgData name="Kanimozhi Velusamy" userId="d1526ead-182d-4008-9131-0c41e636e79e" providerId="ADAL" clId="{029A8CC1-F3CA-AB40-9492-AFA4F376A5DA}" dt="2024-04-21T22:47:59.915" v="995" actId="26606"/>
          <ac:spMkLst>
            <pc:docMk/>
            <pc:sldMk cId="3851509974" sldId="265"/>
            <ac:spMk id="77" creationId="{992F11F5-4650-4EDB-A5A2-609AA6316674}"/>
          </ac:spMkLst>
        </pc:spChg>
        <pc:spChg chg="add">
          <ac:chgData name="Kanimozhi Velusamy" userId="d1526ead-182d-4008-9131-0c41e636e79e" providerId="ADAL" clId="{029A8CC1-F3CA-AB40-9492-AFA4F376A5DA}" dt="2024-04-21T22:47:59.915" v="995" actId="26606"/>
          <ac:spMkLst>
            <pc:docMk/>
            <pc:sldMk cId="3851509974" sldId="265"/>
            <ac:spMk id="79" creationId="{0F985F24-A82E-38BB-9E95-B68E0525A443}"/>
          </ac:spMkLst>
        </pc:spChg>
        <pc:graphicFrameChg chg="add del">
          <ac:chgData name="Kanimozhi Velusamy" userId="d1526ead-182d-4008-9131-0c41e636e79e" providerId="ADAL" clId="{029A8CC1-F3CA-AB40-9492-AFA4F376A5DA}" dt="2024-04-21T22:43:00.864" v="900" actId="26606"/>
          <ac:graphicFrameMkLst>
            <pc:docMk/>
            <pc:sldMk cId="3851509974" sldId="265"/>
            <ac:graphicFrameMk id="17" creationId="{C7CC0DC9-AD80-EFE8-7103-310C9BA84BC8}"/>
          </ac:graphicFrameMkLst>
        </pc:graphicFrameChg>
        <pc:graphicFrameChg chg="add del">
          <ac:chgData name="Kanimozhi Velusamy" userId="d1526ead-182d-4008-9131-0c41e636e79e" providerId="ADAL" clId="{029A8CC1-F3CA-AB40-9492-AFA4F376A5DA}" dt="2024-04-21T22:43:05.822" v="902" actId="26606"/>
          <ac:graphicFrameMkLst>
            <pc:docMk/>
            <pc:sldMk cId="3851509974" sldId="265"/>
            <ac:graphicFrameMk id="22" creationId="{B36DBB07-FC1F-D1D3-8907-EE0CE08B4F70}"/>
          </ac:graphicFrameMkLst>
        </pc:graphicFrameChg>
        <pc:graphicFrameChg chg="add del">
          <ac:chgData name="Kanimozhi Velusamy" userId="d1526ead-182d-4008-9131-0c41e636e79e" providerId="ADAL" clId="{029A8CC1-F3CA-AB40-9492-AFA4F376A5DA}" dt="2024-04-21T22:43:13.727" v="904" actId="26606"/>
          <ac:graphicFrameMkLst>
            <pc:docMk/>
            <pc:sldMk cId="3851509974" sldId="265"/>
            <ac:graphicFrameMk id="24" creationId="{70B3EBE0-3F67-45DD-DB96-49521AB4D4E9}"/>
          </ac:graphicFrameMkLst>
        </pc:graphicFrameChg>
        <pc:graphicFrameChg chg="add del">
          <ac:chgData name="Kanimozhi Velusamy" userId="d1526ead-182d-4008-9131-0c41e636e79e" providerId="ADAL" clId="{029A8CC1-F3CA-AB40-9492-AFA4F376A5DA}" dt="2024-04-21T22:43:16.692" v="906" actId="26606"/>
          <ac:graphicFrameMkLst>
            <pc:docMk/>
            <pc:sldMk cId="3851509974" sldId="265"/>
            <ac:graphicFrameMk id="26" creationId="{8FA4E097-D09C-CB6F-760C-A6D68D5AB68D}"/>
          </ac:graphicFrameMkLst>
        </pc:graphicFrameChg>
        <pc:graphicFrameChg chg="add mod modGraphic">
          <ac:chgData name="Kanimozhi Velusamy" userId="d1526ead-182d-4008-9131-0c41e636e79e" providerId="ADAL" clId="{029A8CC1-F3CA-AB40-9492-AFA4F376A5DA}" dt="2024-04-21T22:48:25.486" v="1000" actId="14100"/>
          <ac:graphicFrameMkLst>
            <pc:docMk/>
            <pc:sldMk cId="3851509974" sldId="265"/>
            <ac:graphicFrameMk id="28" creationId="{594D3D43-83A8-6111-5F24-3AA656AEFABB}"/>
          </ac:graphicFrameMkLst>
        </pc:graphicFrameChg>
        <pc:picChg chg="add del">
          <ac:chgData name="Kanimozhi Velusamy" userId="d1526ead-182d-4008-9131-0c41e636e79e" providerId="ADAL" clId="{029A8CC1-F3CA-AB40-9492-AFA4F376A5DA}" dt="2024-04-21T22:42:33.889" v="877" actId="26606"/>
          <ac:picMkLst>
            <pc:docMk/>
            <pc:sldMk cId="3851509974" sldId="265"/>
            <ac:picMk id="5" creationId="{758F4060-A4E3-82CD-EDD5-EC2C3434E13A}"/>
          </ac:picMkLst>
        </pc:picChg>
        <pc:picChg chg="add del">
          <ac:chgData name="Kanimozhi Velusamy" userId="d1526ead-182d-4008-9131-0c41e636e79e" providerId="ADAL" clId="{029A8CC1-F3CA-AB40-9492-AFA4F376A5DA}" dt="2024-04-21T22:42:58.623" v="898" actId="26606"/>
          <ac:picMkLst>
            <pc:docMk/>
            <pc:sldMk cId="3851509974" sldId="265"/>
            <ac:picMk id="6" creationId="{C3BD6794-530A-B98F-49E0-4AB5EC852716}"/>
          </ac:picMkLst>
        </pc:picChg>
        <pc:picChg chg="add del">
          <ac:chgData name="Kanimozhi Velusamy" userId="d1526ead-182d-4008-9131-0c41e636e79e" providerId="ADAL" clId="{029A8CC1-F3CA-AB40-9492-AFA4F376A5DA}" dt="2024-04-21T22:42:39.531" v="879" actId="26606"/>
          <ac:picMkLst>
            <pc:docMk/>
            <pc:sldMk cId="3851509974" sldId="265"/>
            <ac:picMk id="12" creationId="{94380388-5F35-BCF5-5D5E-745768143E61}"/>
          </ac:picMkLst>
        </pc:picChg>
      </pc:sldChg>
      <pc:sldChg chg="addSp delSp modSp new mod setBg">
        <pc:chgData name="Kanimozhi Velusamy" userId="d1526ead-182d-4008-9131-0c41e636e79e" providerId="ADAL" clId="{029A8CC1-F3CA-AB40-9492-AFA4F376A5DA}" dt="2024-04-22T19:40:04.930" v="1991" actId="26606"/>
        <pc:sldMkLst>
          <pc:docMk/>
          <pc:sldMk cId="2101730928" sldId="266"/>
        </pc:sldMkLst>
        <pc:spChg chg="add del mod">
          <ac:chgData name="Kanimozhi Velusamy" userId="d1526ead-182d-4008-9131-0c41e636e79e" providerId="ADAL" clId="{029A8CC1-F3CA-AB40-9492-AFA4F376A5DA}" dt="2024-04-22T18:21:57.713" v="1436" actId="478"/>
          <ac:spMkLst>
            <pc:docMk/>
            <pc:sldMk cId="2101730928" sldId="266"/>
            <ac:spMk id="2" creationId="{2A84FD26-DAB3-458C-33D0-A262B36511F9}"/>
          </ac:spMkLst>
        </pc:spChg>
        <pc:spChg chg="add del">
          <ac:chgData name="Kanimozhi Velusamy" userId="d1526ead-182d-4008-9131-0c41e636e79e" providerId="ADAL" clId="{029A8CC1-F3CA-AB40-9492-AFA4F376A5DA}" dt="2024-04-22T19:40:01.257" v="1984" actId="26606"/>
          <ac:spMkLst>
            <pc:docMk/>
            <pc:sldMk cId="2101730928" sldId="266"/>
            <ac:spMk id="9" creationId="{93E57FA7-FC0E-BBE3-7D63-183AD7D59724}"/>
          </ac:spMkLst>
        </pc:spChg>
        <pc:spChg chg="add del">
          <ac:chgData name="Kanimozhi Velusamy" userId="d1526ead-182d-4008-9131-0c41e636e79e" providerId="ADAL" clId="{029A8CC1-F3CA-AB40-9492-AFA4F376A5DA}" dt="2024-04-22T19:40:01.257" v="1984" actId="26606"/>
          <ac:spMkLst>
            <pc:docMk/>
            <pc:sldMk cId="2101730928" sldId="266"/>
            <ac:spMk id="11" creationId="{11E5B6C2-78FB-7E80-635C-539384B6A1DE}"/>
          </ac:spMkLst>
        </pc:spChg>
        <pc:spChg chg="add del">
          <ac:chgData name="Kanimozhi Velusamy" userId="d1526ead-182d-4008-9131-0c41e636e79e" providerId="ADAL" clId="{029A8CC1-F3CA-AB40-9492-AFA4F376A5DA}" dt="2024-04-22T19:40:02.082" v="1986" actId="26606"/>
          <ac:spMkLst>
            <pc:docMk/>
            <pc:sldMk cId="2101730928" sldId="266"/>
            <ac:spMk id="13" creationId="{5986D241-CB32-02AE-B8CC-D553B1432364}"/>
          </ac:spMkLst>
        </pc:spChg>
        <pc:spChg chg="add del">
          <ac:chgData name="Kanimozhi Velusamy" userId="d1526ead-182d-4008-9131-0c41e636e79e" providerId="ADAL" clId="{029A8CC1-F3CA-AB40-9492-AFA4F376A5DA}" dt="2024-04-22T19:40:04.229" v="1988" actId="26606"/>
          <ac:spMkLst>
            <pc:docMk/>
            <pc:sldMk cId="2101730928" sldId="266"/>
            <ac:spMk id="15" creationId="{93E57FA7-FC0E-BBE3-7D63-183AD7D59724}"/>
          </ac:spMkLst>
        </pc:spChg>
        <pc:spChg chg="add del">
          <ac:chgData name="Kanimozhi Velusamy" userId="d1526ead-182d-4008-9131-0c41e636e79e" providerId="ADAL" clId="{029A8CC1-F3CA-AB40-9492-AFA4F376A5DA}" dt="2024-04-22T19:40:04.229" v="1988" actId="26606"/>
          <ac:spMkLst>
            <pc:docMk/>
            <pc:sldMk cId="2101730928" sldId="266"/>
            <ac:spMk id="16" creationId="{11E5B6C2-78FB-7E80-635C-539384B6A1DE}"/>
          </ac:spMkLst>
        </pc:spChg>
        <pc:spChg chg="add del">
          <ac:chgData name="Kanimozhi Velusamy" userId="d1526ead-182d-4008-9131-0c41e636e79e" providerId="ADAL" clId="{029A8CC1-F3CA-AB40-9492-AFA4F376A5DA}" dt="2024-04-22T19:40:04.927" v="1990" actId="26606"/>
          <ac:spMkLst>
            <pc:docMk/>
            <pc:sldMk cId="2101730928" sldId="266"/>
            <ac:spMk id="18" creationId="{5986D241-CB32-02AE-B8CC-D553B1432364}"/>
          </ac:spMkLst>
        </pc:spChg>
        <pc:spChg chg="add">
          <ac:chgData name="Kanimozhi Velusamy" userId="d1526ead-182d-4008-9131-0c41e636e79e" providerId="ADAL" clId="{029A8CC1-F3CA-AB40-9492-AFA4F376A5DA}" dt="2024-04-22T19:40:04.930" v="1991" actId="26606"/>
          <ac:spMkLst>
            <pc:docMk/>
            <pc:sldMk cId="2101730928" sldId="266"/>
            <ac:spMk id="20" creationId="{93E57FA7-FC0E-BBE3-7D63-183AD7D59724}"/>
          </ac:spMkLst>
        </pc:spChg>
        <pc:spChg chg="add">
          <ac:chgData name="Kanimozhi Velusamy" userId="d1526ead-182d-4008-9131-0c41e636e79e" providerId="ADAL" clId="{029A8CC1-F3CA-AB40-9492-AFA4F376A5DA}" dt="2024-04-22T19:40:04.930" v="1991" actId="26606"/>
          <ac:spMkLst>
            <pc:docMk/>
            <pc:sldMk cId="2101730928" sldId="266"/>
            <ac:spMk id="21" creationId="{11E5B6C2-78FB-7E80-635C-539384B6A1DE}"/>
          </ac:spMkLst>
        </pc:spChg>
        <pc:picChg chg="add mod modCrop">
          <ac:chgData name="Kanimozhi Velusamy" userId="d1526ead-182d-4008-9131-0c41e636e79e" providerId="ADAL" clId="{029A8CC1-F3CA-AB40-9492-AFA4F376A5DA}" dt="2024-04-22T19:40:04.930" v="1991" actId="26606"/>
          <ac:picMkLst>
            <pc:docMk/>
            <pc:sldMk cId="2101730928" sldId="266"/>
            <ac:picMk id="4" creationId="{0F47F048-8A80-CE53-B484-1AA8D5CDE517}"/>
          </ac:picMkLst>
        </pc:picChg>
      </pc:sldChg>
      <pc:sldChg chg="addSp delSp modSp new mod setBg">
        <pc:chgData name="Kanimozhi Velusamy" userId="d1526ead-182d-4008-9131-0c41e636e79e" providerId="ADAL" clId="{029A8CC1-F3CA-AB40-9492-AFA4F376A5DA}" dt="2024-04-21T22:51:49.835" v="1059" actId="14100"/>
        <pc:sldMkLst>
          <pc:docMk/>
          <pc:sldMk cId="2264583229" sldId="267"/>
        </pc:sldMkLst>
        <pc:spChg chg="add mod">
          <ac:chgData name="Kanimozhi Velusamy" userId="d1526ead-182d-4008-9131-0c41e636e79e" providerId="ADAL" clId="{029A8CC1-F3CA-AB40-9492-AFA4F376A5DA}" dt="2024-04-21T22:51:39.074" v="1057" actId="26606"/>
          <ac:spMkLst>
            <pc:docMk/>
            <pc:sldMk cId="2264583229" sldId="267"/>
            <ac:spMk id="2" creationId="{203E047F-8F2D-CBCD-77CE-C203BFE202E1}"/>
          </ac:spMkLst>
        </pc:spChg>
        <pc:spChg chg="add del mod">
          <ac:chgData name="Kanimozhi Velusamy" userId="d1526ead-182d-4008-9131-0c41e636e79e" providerId="ADAL" clId="{029A8CC1-F3CA-AB40-9492-AFA4F376A5DA}" dt="2024-04-21T22:51:39.074" v="1057" actId="26606"/>
          <ac:spMkLst>
            <pc:docMk/>
            <pc:sldMk cId="2264583229" sldId="267"/>
            <ac:spMk id="3" creationId="{494D0036-BC20-8171-5076-FFE848D28949}"/>
          </ac:spMkLst>
        </pc:spChg>
        <pc:spChg chg="add">
          <ac:chgData name="Kanimozhi Velusamy" userId="d1526ead-182d-4008-9131-0c41e636e79e" providerId="ADAL" clId="{029A8CC1-F3CA-AB40-9492-AFA4F376A5DA}" dt="2024-04-21T22:51:39.074" v="1057" actId="26606"/>
          <ac:spMkLst>
            <pc:docMk/>
            <pc:sldMk cId="2264583229" sldId="267"/>
            <ac:spMk id="9" creationId="{80300B1B-B85E-D514-C6B4-30126EBBCDEC}"/>
          </ac:spMkLst>
        </pc:spChg>
        <pc:spChg chg="add">
          <ac:chgData name="Kanimozhi Velusamy" userId="d1526ead-182d-4008-9131-0c41e636e79e" providerId="ADAL" clId="{029A8CC1-F3CA-AB40-9492-AFA4F376A5DA}" dt="2024-04-21T22:51:39.074" v="1057" actId="26606"/>
          <ac:spMkLst>
            <pc:docMk/>
            <pc:sldMk cId="2264583229" sldId="267"/>
            <ac:spMk id="11" creationId="{569C509C-DC9F-72A7-2C51-F7F49BF17558}"/>
          </ac:spMkLst>
        </pc:spChg>
        <pc:spChg chg="add">
          <ac:chgData name="Kanimozhi Velusamy" userId="d1526ead-182d-4008-9131-0c41e636e79e" providerId="ADAL" clId="{029A8CC1-F3CA-AB40-9492-AFA4F376A5DA}" dt="2024-04-21T22:51:39.074" v="1057" actId="26606"/>
          <ac:spMkLst>
            <pc:docMk/>
            <pc:sldMk cId="2264583229" sldId="267"/>
            <ac:spMk id="13" creationId="{992F11F5-4650-4EDB-A5A2-609AA6316674}"/>
          </ac:spMkLst>
        </pc:spChg>
        <pc:spChg chg="add">
          <ac:chgData name="Kanimozhi Velusamy" userId="d1526ead-182d-4008-9131-0c41e636e79e" providerId="ADAL" clId="{029A8CC1-F3CA-AB40-9492-AFA4F376A5DA}" dt="2024-04-21T22:51:39.074" v="1057" actId="26606"/>
          <ac:spMkLst>
            <pc:docMk/>
            <pc:sldMk cId="2264583229" sldId="267"/>
            <ac:spMk id="15" creationId="{0F985F24-A82E-38BB-9E95-B68E0525A443}"/>
          </ac:spMkLst>
        </pc:spChg>
        <pc:graphicFrameChg chg="add mod">
          <ac:chgData name="Kanimozhi Velusamy" userId="d1526ead-182d-4008-9131-0c41e636e79e" providerId="ADAL" clId="{029A8CC1-F3CA-AB40-9492-AFA4F376A5DA}" dt="2024-04-21T22:51:49.835" v="1059" actId="14100"/>
          <ac:graphicFrameMkLst>
            <pc:docMk/>
            <pc:sldMk cId="2264583229" sldId="267"/>
            <ac:graphicFrameMk id="5" creationId="{CC9DD43D-ABDC-578C-E013-86066B5E8345}"/>
          </ac:graphicFrameMkLst>
        </pc:graphicFrameChg>
      </pc:sldChg>
      <pc:sldChg chg="addSp delSp modSp new mod setBg">
        <pc:chgData name="Kanimozhi Velusamy" userId="d1526ead-182d-4008-9131-0c41e636e79e" providerId="ADAL" clId="{029A8CC1-F3CA-AB40-9492-AFA4F376A5DA}" dt="2024-04-22T19:35:37.198" v="1982" actId="1076"/>
        <pc:sldMkLst>
          <pc:docMk/>
          <pc:sldMk cId="1684917908" sldId="268"/>
        </pc:sldMkLst>
        <pc:spChg chg="add mod ord">
          <ac:chgData name="Kanimozhi Velusamy" userId="d1526ead-182d-4008-9131-0c41e636e79e" providerId="ADAL" clId="{029A8CC1-F3CA-AB40-9492-AFA4F376A5DA}" dt="2024-04-22T19:35:37.198" v="1982" actId="1076"/>
          <ac:spMkLst>
            <pc:docMk/>
            <pc:sldMk cId="1684917908" sldId="268"/>
            <ac:spMk id="2" creationId="{7E2DCC5B-5FFC-17AE-DE45-030717C976CA}"/>
          </ac:spMkLst>
        </pc:spChg>
        <pc:spChg chg="add del">
          <ac:chgData name="Kanimozhi Velusamy" userId="d1526ead-182d-4008-9131-0c41e636e79e" providerId="ADAL" clId="{029A8CC1-F3CA-AB40-9492-AFA4F376A5DA}" dt="2024-04-22T19:34:37.602" v="1970" actId="26606"/>
          <ac:spMkLst>
            <pc:docMk/>
            <pc:sldMk cId="1684917908" sldId="268"/>
            <ac:spMk id="7" creationId="{6A364E18-0909-04B8-85B7-1D75F7673370}"/>
          </ac:spMkLst>
        </pc:spChg>
        <pc:spChg chg="add del">
          <ac:chgData name="Kanimozhi Velusamy" userId="d1526ead-182d-4008-9131-0c41e636e79e" providerId="ADAL" clId="{029A8CC1-F3CA-AB40-9492-AFA4F376A5DA}" dt="2024-04-22T19:34:33.097" v="1964" actId="26606"/>
          <ac:spMkLst>
            <pc:docMk/>
            <pc:sldMk cId="1684917908" sldId="268"/>
            <ac:spMk id="8" creationId="{79D2D73E-B42D-0B39-8136-4A25DAFD926B}"/>
          </ac:spMkLst>
        </pc:spChg>
        <pc:spChg chg="add del">
          <ac:chgData name="Kanimozhi Velusamy" userId="d1526ead-182d-4008-9131-0c41e636e79e" providerId="ADAL" clId="{029A8CC1-F3CA-AB40-9492-AFA4F376A5DA}" dt="2024-04-22T19:34:37.602" v="1970" actId="26606"/>
          <ac:spMkLst>
            <pc:docMk/>
            <pc:sldMk cId="1684917908" sldId="268"/>
            <ac:spMk id="9" creationId="{5A4E4C0D-6BCA-FC17-62BD-B629662A9DF1}"/>
          </ac:spMkLst>
        </pc:spChg>
        <pc:spChg chg="add del">
          <ac:chgData name="Kanimozhi Velusamy" userId="d1526ead-182d-4008-9131-0c41e636e79e" providerId="ADAL" clId="{029A8CC1-F3CA-AB40-9492-AFA4F376A5DA}" dt="2024-04-22T19:34:34.387" v="1966" actId="26606"/>
          <ac:spMkLst>
            <pc:docMk/>
            <pc:sldMk cId="1684917908" sldId="268"/>
            <ac:spMk id="10" creationId="{41A06B62-8BB1-9677-4094-5FB84178B453}"/>
          </ac:spMkLst>
        </pc:spChg>
        <pc:spChg chg="add del">
          <ac:chgData name="Kanimozhi Velusamy" userId="d1526ead-182d-4008-9131-0c41e636e79e" providerId="ADAL" clId="{029A8CC1-F3CA-AB40-9492-AFA4F376A5DA}" dt="2024-04-22T19:34:36.015" v="1968" actId="26606"/>
          <ac:spMkLst>
            <pc:docMk/>
            <pc:sldMk cId="1684917908" sldId="268"/>
            <ac:spMk id="13" creationId="{E5D8E37F-B926-4EDC-B832-034AD1BBD5AC}"/>
          </ac:spMkLst>
        </pc:spChg>
        <pc:spChg chg="add del">
          <ac:chgData name="Kanimozhi Velusamy" userId="d1526ead-182d-4008-9131-0c41e636e79e" providerId="ADAL" clId="{029A8CC1-F3CA-AB40-9492-AFA4F376A5DA}" dt="2024-04-22T19:34:37.602" v="1970" actId="26606"/>
          <ac:spMkLst>
            <pc:docMk/>
            <pc:sldMk cId="1684917908" sldId="268"/>
            <ac:spMk id="16" creationId="{8B08FA76-1ED5-E432-8E59-C7ABAAB69F5E}"/>
          </ac:spMkLst>
        </pc:spChg>
        <pc:spChg chg="add del">
          <ac:chgData name="Kanimozhi Velusamy" userId="d1526ead-182d-4008-9131-0c41e636e79e" providerId="ADAL" clId="{029A8CC1-F3CA-AB40-9492-AFA4F376A5DA}" dt="2024-04-22T19:34:39.039" v="1972" actId="26606"/>
          <ac:spMkLst>
            <pc:docMk/>
            <pc:sldMk cId="1684917908" sldId="268"/>
            <ac:spMk id="18" creationId="{E5D8E37F-B926-4EDC-B832-034AD1BBD5AC}"/>
          </ac:spMkLst>
        </pc:spChg>
        <pc:spChg chg="add del">
          <ac:chgData name="Kanimozhi Velusamy" userId="d1526ead-182d-4008-9131-0c41e636e79e" providerId="ADAL" clId="{029A8CC1-F3CA-AB40-9492-AFA4F376A5DA}" dt="2024-04-22T19:34:41.160" v="1974" actId="26606"/>
          <ac:spMkLst>
            <pc:docMk/>
            <pc:sldMk cId="1684917908" sldId="268"/>
            <ac:spMk id="21" creationId="{79D2D73E-B42D-0B39-8136-4A25DAFD926B}"/>
          </ac:spMkLst>
        </pc:spChg>
        <pc:spChg chg="add del">
          <ac:chgData name="Kanimozhi Velusamy" userId="d1526ead-182d-4008-9131-0c41e636e79e" providerId="ADAL" clId="{029A8CC1-F3CA-AB40-9492-AFA4F376A5DA}" dt="2024-04-22T19:34:49.823" v="1976" actId="26606"/>
          <ac:spMkLst>
            <pc:docMk/>
            <pc:sldMk cId="1684917908" sldId="268"/>
            <ac:spMk id="24" creationId="{41A06B62-8BB1-9677-4094-5FB84178B453}"/>
          </ac:spMkLst>
        </pc:spChg>
        <pc:spChg chg="add">
          <ac:chgData name="Kanimozhi Velusamy" userId="d1526ead-182d-4008-9131-0c41e636e79e" providerId="ADAL" clId="{029A8CC1-F3CA-AB40-9492-AFA4F376A5DA}" dt="2024-04-22T19:34:49.823" v="1976" actId="26606"/>
          <ac:spMkLst>
            <pc:docMk/>
            <pc:sldMk cId="1684917908" sldId="268"/>
            <ac:spMk id="30" creationId="{B5CE8706-C904-73E3-C523-33027F7D3499}"/>
          </ac:spMkLst>
        </pc:spChg>
        <pc:spChg chg="add">
          <ac:chgData name="Kanimozhi Velusamy" userId="d1526ead-182d-4008-9131-0c41e636e79e" providerId="ADAL" clId="{029A8CC1-F3CA-AB40-9492-AFA4F376A5DA}" dt="2024-04-22T19:34:49.823" v="1976" actId="26606"/>
          <ac:spMkLst>
            <pc:docMk/>
            <pc:sldMk cId="1684917908" sldId="268"/>
            <ac:spMk id="32" creationId="{8753201B-432F-7A72-6FF6-CF0404210168}"/>
          </ac:spMkLst>
        </pc:spChg>
        <pc:picChg chg="add del">
          <ac:chgData name="Kanimozhi Velusamy" userId="d1526ead-182d-4008-9131-0c41e636e79e" providerId="ADAL" clId="{029A8CC1-F3CA-AB40-9492-AFA4F376A5DA}" dt="2024-04-22T19:34:33.097" v="1964" actId="26606"/>
          <ac:picMkLst>
            <pc:docMk/>
            <pc:sldMk cId="1684917908" sldId="268"/>
            <ac:picMk id="4" creationId="{246B89E9-E5AC-2E73-A190-80097685B4B8}"/>
          </ac:picMkLst>
        </pc:picChg>
        <pc:picChg chg="add del">
          <ac:chgData name="Kanimozhi Velusamy" userId="d1526ead-182d-4008-9131-0c41e636e79e" providerId="ADAL" clId="{029A8CC1-F3CA-AB40-9492-AFA4F376A5DA}" dt="2024-04-22T19:34:34.387" v="1966" actId="26606"/>
          <ac:picMkLst>
            <pc:docMk/>
            <pc:sldMk cId="1684917908" sldId="268"/>
            <ac:picMk id="11" creationId="{6D3D220B-44F3-6201-8F73-1C23959EDD37}"/>
          </ac:picMkLst>
        </pc:picChg>
        <pc:picChg chg="add del">
          <ac:chgData name="Kanimozhi Velusamy" userId="d1526ead-182d-4008-9131-0c41e636e79e" providerId="ADAL" clId="{029A8CC1-F3CA-AB40-9492-AFA4F376A5DA}" dt="2024-04-22T19:34:36.015" v="1968" actId="26606"/>
          <ac:picMkLst>
            <pc:docMk/>
            <pc:sldMk cId="1684917908" sldId="268"/>
            <ac:picMk id="14" creationId="{87541D1F-5084-869D-F1BC-542FF41207ED}"/>
          </ac:picMkLst>
        </pc:picChg>
        <pc:picChg chg="add del">
          <ac:chgData name="Kanimozhi Velusamy" userId="d1526ead-182d-4008-9131-0c41e636e79e" providerId="ADAL" clId="{029A8CC1-F3CA-AB40-9492-AFA4F376A5DA}" dt="2024-04-22T19:34:39.039" v="1972" actId="26606"/>
          <ac:picMkLst>
            <pc:docMk/>
            <pc:sldMk cId="1684917908" sldId="268"/>
            <ac:picMk id="19" creationId="{87541D1F-5084-869D-F1BC-542FF41207ED}"/>
          </ac:picMkLst>
        </pc:picChg>
        <pc:picChg chg="add del">
          <ac:chgData name="Kanimozhi Velusamy" userId="d1526ead-182d-4008-9131-0c41e636e79e" providerId="ADAL" clId="{029A8CC1-F3CA-AB40-9492-AFA4F376A5DA}" dt="2024-04-22T19:34:41.160" v="1974" actId="26606"/>
          <ac:picMkLst>
            <pc:docMk/>
            <pc:sldMk cId="1684917908" sldId="268"/>
            <ac:picMk id="22" creationId="{246B89E9-E5AC-2E73-A190-80097685B4B8}"/>
          </ac:picMkLst>
        </pc:picChg>
        <pc:picChg chg="add mod">
          <ac:chgData name="Kanimozhi Velusamy" userId="d1526ead-182d-4008-9131-0c41e636e79e" providerId="ADAL" clId="{029A8CC1-F3CA-AB40-9492-AFA4F376A5DA}" dt="2024-04-22T19:35:14.441" v="1980" actId="1076"/>
          <ac:picMkLst>
            <pc:docMk/>
            <pc:sldMk cId="1684917908" sldId="268"/>
            <ac:picMk id="25" creationId="{6D3D220B-44F3-6201-8F73-1C23959EDD37}"/>
          </ac:picMkLst>
        </pc:picChg>
      </pc:sldChg>
      <pc:sldChg chg="addSp delSp modSp new mod setBg">
        <pc:chgData name="Kanimozhi Velusamy" userId="d1526ead-182d-4008-9131-0c41e636e79e" providerId="ADAL" clId="{029A8CC1-F3CA-AB40-9492-AFA4F376A5DA}" dt="2024-04-23T00:33:42.951" v="2615" actId="20577"/>
        <pc:sldMkLst>
          <pc:docMk/>
          <pc:sldMk cId="636874384" sldId="269"/>
        </pc:sldMkLst>
        <pc:spChg chg="add del mod">
          <ac:chgData name="Kanimozhi Velusamy" userId="d1526ead-182d-4008-9131-0c41e636e79e" providerId="ADAL" clId="{029A8CC1-F3CA-AB40-9492-AFA4F376A5DA}" dt="2024-04-21T23:01:20.724" v="1078" actId="478"/>
          <ac:spMkLst>
            <pc:docMk/>
            <pc:sldMk cId="636874384" sldId="269"/>
            <ac:spMk id="2" creationId="{CC654597-18C7-8A72-F0F3-9FF713173473}"/>
          </ac:spMkLst>
        </pc:spChg>
        <pc:spChg chg="add del mod">
          <ac:chgData name="Kanimozhi Velusamy" userId="d1526ead-182d-4008-9131-0c41e636e79e" providerId="ADAL" clId="{029A8CC1-F3CA-AB40-9492-AFA4F376A5DA}" dt="2024-04-21T23:01:30.950" v="1095"/>
          <ac:spMkLst>
            <pc:docMk/>
            <pc:sldMk cId="636874384" sldId="269"/>
            <ac:spMk id="3" creationId="{B11D2D63-8E34-9558-99A0-70A93DA316DF}"/>
          </ac:spMkLst>
        </pc:spChg>
        <pc:spChg chg="add mod">
          <ac:chgData name="Kanimozhi Velusamy" userId="d1526ead-182d-4008-9131-0c41e636e79e" providerId="ADAL" clId="{029A8CC1-F3CA-AB40-9492-AFA4F376A5DA}" dt="2024-04-21T23:04:46.069" v="1125" actId="1076"/>
          <ac:spMkLst>
            <pc:docMk/>
            <pc:sldMk cId="636874384" sldId="269"/>
            <ac:spMk id="4" creationId="{0CE469E1-D51F-A38B-B9D1-08F0595EF20A}"/>
          </ac:spMkLst>
        </pc:spChg>
        <pc:spChg chg="add del mod">
          <ac:chgData name="Kanimozhi Velusamy" userId="d1526ead-182d-4008-9131-0c41e636e79e" providerId="ADAL" clId="{029A8CC1-F3CA-AB40-9492-AFA4F376A5DA}" dt="2024-04-21T23:03:57.886" v="1115" actId="26606"/>
          <ac:spMkLst>
            <pc:docMk/>
            <pc:sldMk cId="636874384" sldId="269"/>
            <ac:spMk id="6" creationId="{B5656E93-5B7F-C168-1BCB-13AEA4E84206}"/>
          </ac:spMkLst>
        </pc:spChg>
        <pc:spChg chg="add del mod">
          <ac:chgData name="Kanimozhi Velusamy" userId="d1526ead-182d-4008-9131-0c41e636e79e" providerId="ADAL" clId="{029A8CC1-F3CA-AB40-9492-AFA4F376A5DA}" dt="2024-04-21T23:05:12.540" v="1132"/>
          <ac:spMkLst>
            <pc:docMk/>
            <pc:sldMk cId="636874384" sldId="269"/>
            <ac:spMk id="7" creationId="{2C7CD231-554C-9AC5-1AE6-CEBB96A855DC}"/>
          </ac:spMkLst>
        </pc:spChg>
        <pc:spChg chg="add del">
          <ac:chgData name="Kanimozhi Velusamy" userId="d1526ead-182d-4008-9131-0c41e636e79e" providerId="ADAL" clId="{029A8CC1-F3CA-AB40-9492-AFA4F376A5DA}" dt="2024-04-21T23:03:41.284" v="1106" actId="26606"/>
          <ac:spMkLst>
            <pc:docMk/>
            <pc:sldMk cId="636874384" sldId="269"/>
            <ac:spMk id="12" creationId="{B063577F-2949-C31E-B4B0-5E250230FD0F}"/>
          </ac:spMkLst>
        </pc:spChg>
        <pc:spChg chg="add del">
          <ac:chgData name="Kanimozhi Velusamy" userId="d1526ead-182d-4008-9131-0c41e636e79e" providerId="ADAL" clId="{029A8CC1-F3CA-AB40-9492-AFA4F376A5DA}" dt="2024-04-21T23:03:41.284" v="1106" actId="26606"/>
          <ac:spMkLst>
            <pc:docMk/>
            <pc:sldMk cId="636874384" sldId="269"/>
            <ac:spMk id="14" creationId="{17E4A51B-BAF6-3729-A2C0-89331F2FB716}"/>
          </ac:spMkLst>
        </pc:spChg>
        <pc:spChg chg="add del">
          <ac:chgData name="Kanimozhi Velusamy" userId="d1526ead-182d-4008-9131-0c41e636e79e" providerId="ADAL" clId="{029A8CC1-F3CA-AB40-9492-AFA4F376A5DA}" dt="2024-04-21T23:03:43.579" v="1108" actId="26606"/>
          <ac:spMkLst>
            <pc:docMk/>
            <pc:sldMk cId="636874384" sldId="269"/>
            <ac:spMk id="16" creationId="{B063577F-2949-C31E-B4B0-5E250230FD0F}"/>
          </ac:spMkLst>
        </pc:spChg>
        <pc:spChg chg="add del">
          <ac:chgData name="Kanimozhi Velusamy" userId="d1526ead-182d-4008-9131-0c41e636e79e" providerId="ADAL" clId="{029A8CC1-F3CA-AB40-9492-AFA4F376A5DA}" dt="2024-04-21T23:03:43.579" v="1108" actId="26606"/>
          <ac:spMkLst>
            <pc:docMk/>
            <pc:sldMk cId="636874384" sldId="269"/>
            <ac:spMk id="17" creationId="{17E4A51B-BAF6-3729-A2C0-89331F2FB716}"/>
          </ac:spMkLst>
        </pc:spChg>
        <pc:spChg chg="add del">
          <ac:chgData name="Kanimozhi Velusamy" userId="d1526ead-182d-4008-9131-0c41e636e79e" providerId="ADAL" clId="{029A8CC1-F3CA-AB40-9492-AFA4F376A5DA}" dt="2024-04-21T23:03:48.091" v="1110" actId="26606"/>
          <ac:spMkLst>
            <pc:docMk/>
            <pc:sldMk cId="636874384" sldId="269"/>
            <ac:spMk id="20" creationId="{80300B1B-B85E-D514-C6B4-30126EBBCDEC}"/>
          </ac:spMkLst>
        </pc:spChg>
        <pc:spChg chg="add del">
          <ac:chgData name="Kanimozhi Velusamy" userId="d1526ead-182d-4008-9131-0c41e636e79e" providerId="ADAL" clId="{029A8CC1-F3CA-AB40-9492-AFA4F376A5DA}" dt="2024-04-21T23:03:48.091" v="1110" actId="26606"/>
          <ac:spMkLst>
            <pc:docMk/>
            <pc:sldMk cId="636874384" sldId="269"/>
            <ac:spMk id="21" creationId="{F2CC8CFE-31F3-0DA5-6AC8-9A74170BF39A}"/>
          </ac:spMkLst>
        </pc:spChg>
        <pc:spChg chg="add del">
          <ac:chgData name="Kanimozhi Velusamy" userId="d1526ead-182d-4008-9131-0c41e636e79e" providerId="ADAL" clId="{029A8CC1-F3CA-AB40-9492-AFA4F376A5DA}" dt="2024-04-21T23:03:48.091" v="1110" actId="26606"/>
          <ac:spMkLst>
            <pc:docMk/>
            <pc:sldMk cId="636874384" sldId="269"/>
            <ac:spMk id="22" creationId="{A9FB23B6-1F34-5B6A-2697-938FB355B34C}"/>
          </ac:spMkLst>
        </pc:spChg>
        <pc:spChg chg="add del">
          <ac:chgData name="Kanimozhi Velusamy" userId="d1526ead-182d-4008-9131-0c41e636e79e" providerId="ADAL" clId="{029A8CC1-F3CA-AB40-9492-AFA4F376A5DA}" dt="2024-04-21T23:03:51.805" v="1112" actId="26606"/>
          <ac:spMkLst>
            <pc:docMk/>
            <pc:sldMk cId="636874384" sldId="269"/>
            <ac:spMk id="25" creationId="{8C248155-68EB-D74C-5577-DA97D48E3563}"/>
          </ac:spMkLst>
        </pc:spChg>
        <pc:spChg chg="add del">
          <ac:chgData name="Kanimozhi Velusamy" userId="d1526ead-182d-4008-9131-0c41e636e79e" providerId="ADAL" clId="{029A8CC1-F3CA-AB40-9492-AFA4F376A5DA}" dt="2024-04-21T23:03:51.805" v="1112" actId="26606"/>
          <ac:spMkLst>
            <pc:docMk/>
            <pc:sldMk cId="636874384" sldId="269"/>
            <ac:spMk id="26" creationId="{D30E628A-07F0-331A-DE0B-CCD7FB90AEA6}"/>
          </ac:spMkLst>
        </pc:spChg>
        <pc:spChg chg="add del">
          <ac:chgData name="Kanimozhi Velusamy" userId="d1526ead-182d-4008-9131-0c41e636e79e" providerId="ADAL" clId="{029A8CC1-F3CA-AB40-9492-AFA4F376A5DA}" dt="2024-04-21T23:04:33.350" v="1122" actId="26606"/>
          <ac:spMkLst>
            <pc:docMk/>
            <pc:sldMk cId="636874384" sldId="269"/>
            <ac:spMk id="31" creationId="{41A06B62-8BB1-9677-4094-5FB84178B453}"/>
          </ac:spMkLst>
        </pc:spChg>
        <pc:spChg chg="add mod">
          <ac:chgData name="Kanimozhi Velusamy" userId="d1526ead-182d-4008-9131-0c41e636e79e" providerId="ADAL" clId="{029A8CC1-F3CA-AB40-9492-AFA4F376A5DA}" dt="2024-04-23T00:33:42.951" v="2615" actId="20577"/>
          <ac:spMkLst>
            <pc:docMk/>
            <pc:sldMk cId="636874384" sldId="269"/>
            <ac:spMk id="32" creationId="{B5656E93-5B7F-C168-1BCB-13AEA4E84206}"/>
          </ac:spMkLst>
        </pc:spChg>
        <pc:spChg chg="add">
          <ac:chgData name="Kanimozhi Velusamy" userId="d1526ead-182d-4008-9131-0c41e636e79e" providerId="ADAL" clId="{029A8CC1-F3CA-AB40-9492-AFA4F376A5DA}" dt="2024-04-21T23:04:33.350" v="1122" actId="26606"/>
          <ac:spMkLst>
            <pc:docMk/>
            <pc:sldMk cId="636874384" sldId="269"/>
            <ac:spMk id="38" creationId="{B5CE8706-C904-73E3-C523-33027F7D3499}"/>
          </ac:spMkLst>
        </pc:spChg>
        <pc:spChg chg="add">
          <ac:chgData name="Kanimozhi Velusamy" userId="d1526ead-182d-4008-9131-0c41e636e79e" providerId="ADAL" clId="{029A8CC1-F3CA-AB40-9492-AFA4F376A5DA}" dt="2024-04-21T23:04:33.350" v="1122" actId="26606"/>
          <ac:spMkLst>
            <pc:docMk/>
            <pc:sldMk cId="636874384" sldId="269"/>
            <ac:spMk id="40" creationId="{8753201B-432F-7A72-6FF6-CF0404210168}"/>
          </ac:spMkLst>
        </pc:spChg>
        <pc:graphicFrameChg chg="add del">
          <ac:chgData name="Kanimozhi Velusamy" userId="d1526ead-182d-4008-9131-0c41e636e79e" providerId="ADAL" clId="{029A8CC1-F3CA-AB40-9492-AFA4F376A5DA}" dt="2024-04-21T23:03:41.284" v="1106" actId="26606"/>
          <ac:graphicFrameMkLst>
            <pc:docMk/>
            <pc:sldMk cId="636874384" sldId="269"/>
            <ac:graphicFrameMk id="8" creationId="{8E305CF8-BB48-7C94-056B-AD88937EDEB2}"/>
          </ac:graphicFrameMkLst>
        </pc:graphicFrameChg>
        <pc:graphicFrameChg chg="add del">
          <ac:chgData name="Kanimozhi Velusamy" userId="d1526ead-182d-4008-9131-0c41e636e79e" providerId="ADAL" clId="{029A8CC1-F3CA-AB40-9492-AFA4F376A5DA}" dt="2024-04-21T23:03:43.579" v="1108" actId="26606"/>
          <ac:graphicFrameMkLst>
            <pc:docMk/>
            <pc:sldMk cId="636874384" sldId="269"/>
            <ac:graphicFrameMk id="18" creationId="{E8032540-0583-2E66-8CA8-983987689FF2}"/>
          </ac:graphicFrameMkLst>
        </pc:graphicFrameChg>
        <pc:graphicFrameChg chg="add del">
          <ac:chgData name="Kanimozhi Velusamy" userId="d1526ead-182d-4008-9131-0c41e636e79e" providerId="ADAL" clId="{029A8CC1-F3CA-AB40-9492-AFA4F376A5DA}" dt="2024-04-21T23:03:48.091" v="1110" actId="26606"/>
          <ac:graphicFrameMkLst>
            <pc:docMk/>
            <pc:sldMk cId="636874384" sldId="269"/>
            <ac:graphicFrameMk id="23" creationId="{6F4C2FD9-9C1D-67A9-C078-9381F22A2317}"/>
          </ac:graphicFrameMkLst>
        </pc:graphicFrameChg>
        <pc:graphicFrameChg chg="add del">
          <ac:chgData name="Kanimozhi Velusamy" userId="d1526ead-182d-4008-9131-0c41e636e79e" providerId="ADAL" clId="{029A8CC1-F3CA-AB40-9492-AFA4F376A5DA}" dt="2024-04-21T23:03:51.805" v="1112" actId="26606"/>
          <ac:graphicFrameMkLst>
            <pc:docMk/>
            <pc:sldMk cId="636874384" sldId="269"/>
            <ac:graphicFrameMk id="27" creationId="{D6741A9D-E919-0B15-38E7-B1278D565DCA}"/>
          </ac:graphicFrameMkLst>
        </pc:graphicFrameChg>
        <pc:graphicFrameChg chg="add del">
          <ac:chgData name="Kanimozhi Velusamy" userId="d1526ead-182d-4008-9131-0c41e636e79e" providerId="ADAL" clId="{029A8CC1-F3CA-AB40-9492-AFA4F376A5DA}" dt="2024-04-21T23:03:57.867" v="1114" actId="26606"/>
          <ac:graphicFrameMkLst>
            <pc:docMk/>
            <pc:sldMk cId="636874384" sldId="269"/>
            <ac:graphicFrameMk id="29" creationId="{D831828F-F8DD-25DD-889E-45BC1906BCA1}"/>
          </ac:graphicFrameMkLst>
        </pc:graphicFrameChg>
        <pc:picChg chg="add mod ord">
          <ac:chgData name="Kanimozhi Velusamy" userId="d1526ead-182d-4008-9131-0c41e636e79e" providerId="ADAL" clId="{029A8CC1-F3CA-AB40-9492-AFA4F376A5DA}" dt="2024-04-21T23:04:40.477" v="1124" actId="1076"/>
          <ac:picMkLst>
            <pc:docMk/>
            <pc:sldMk cId="636874384" sldId="269"/>
            <ac:picMk id="33" creationId="{A0B70B62-4CA0-5AC4-475C-70CF5AD1D4BD}"/>
          </ac:picMkLst>
        </pc:picChg>
      </pc:sldChg>
      <pc:sldChg chg="addSp delSp modSp new mod setBg">
        <pc:chgData name="Kanimozhi Velusamy" userId="d1526ead-182d-4008-9131-0c41e636e79e" providerId="ADAL" clId="{029A8CC1-F3CA-AB40-9492-AFA4F376A5DA}" dt="2024-04-21T23:13:14.104" v="1284" actId="14100"/>
        <pc:sldMkLst>
          <pc:docMk/>
          <pc:sldMk cId="1867825694" sldId="270"/>
        </pc:sldMkLst>
        <pc:spChg chg="add mod">
          <ac:chgData name="Kanimozhi Velusamy" userId="d1526ead-182d-4008-9131-0c41e636e79e" providerId="ADAL" clId="{029A8CC1-F3CA-AB40-9492-AFA4F376A5DA}" dt="2024-04-21T23:13:14.104" v="1284" actId="14100"/>
          <ac:spMkLst>
            <pc:docMk/>
            <pc:sldMk cId="1867825694" sldId="270"/>
            <ac:spMk id="2" creationId="{A731474D-A91C-5D38-D6F6-1AE8AABFAF52}"/>
          </ac:spMkLst>
        </pc:spChg>
        <pc:spChg chg="add del mod ord">
          <ac:chgData name="Kanimozhi Velusamy" userId="d1526ead-182d-4008-9131-0c41e636e79e" providerId="ADAL" clId="{029A8CC1-F3CA-AB40-9492-AFA4F376A5DA}" dt="2024-04-21T23:12:47.803" v="1279" actId="478"/>
          <ac:spMkLst>
            <pc:docMk/>
            <pc:sldMk cId="1867825694" sldId="270"/>
            <ac:spMk id="4" creationId="{93903F2A-16BC-FBFF-E7AF-1AFA70A5C5F0}"/>
          </ac:spMkLst>
        </pc:spChg>
        <pc:spChg chg="add del mod">
          <ac:chgData name="Kanimozhi Velusamy" userId="d1526ead-182d-4008-9131-0c41e636e79e" providerId="ADAL" clId="{029A8CC1-F3CA-AB40-9492-AFA4F376A5DA}" dt="2024-04-21T23:12:34.125" v="1276" actId="14100"/>
          <ac:spMkLst>
            <pc:docMk/>
            <pc:sldMk cId="1867825694" sldId="270"/>
            <ac:spMk id="6" creationId="{6D5F5566-7FD8-0CCC-1796-4AE60A1CBE0C}"/>
          </ac:spMkLst>
        </pc:spChg>
        <pc:spChg chg="add del">
          <ac:chgData name="Kanimozhi Velusamy" userId="d1526ead-182d-4008-9131-0c41e636e79e" providerId="ADAL" clId="{029A8CC1-F3CA-AB40-9492-AFA4F376A5DA}" dt="2024-04-21T23:10:39.516" v="1251" actId="26606"/>
          <ac:spMkLst>
            <pc:docMk/>
            <pc:sldMk cId="1867825694" sldId="270"/>
            <ac:spMk id="9" creationId="{E5D8E37F-B926-4EDC-B832-034AD1BBD5AC}"/>
          </ac:spMkLst>
        </pc:spChg>
        <pc:spChg chg="add del">
          <ac:chgData name="Kanimozhi Velusamy" userId="d1526ead-182d-4008-9131-0c41e636e79e" providerId="ADAL" clId="{029A8CC1-F3CA-AB40-9492-AFA4F376A5DA}" dt="2024-04-21T23:11:48.453" v="1271" actId="26606"/>
          <ac:spMkLst>
            <pc:docMk/>
            <pc:sldMk cId="1867825694" sldId="270"/>
            <ac:spMk id="11" creationId="{A110BA01-8798-D640-C7DD-78DBE72D9692}"/>
          </ac:spMkLst>
        </pc:spChg>
        <pc:spChg chg="add del">
          <ac:chgData name="Kanimozhi Velusamy" userId="d1526ead-182d-4008-9131-0c41e636e79e" providerId="ADAL" clId="{029A8CC1-F3CA-AB40-9492-AFA4F376A5DA}" dt="2024-04-21T23:09:44.257" v="1221" actId="26606"/>
          <ac:spMkLst>
            <pc:docMk/>
            <pc:sldMk cId="1867825694" sldId="270"/>
            <ac:spMk id="12" creationId="{28B2BC11-3AA0-8791-5B1B-4172FCB3677B}"/>
          </ac:spMkLst>
        </pc:spChg>
        <pc:spChg chg="add del">
          <ac:chgData name="Kanimozhi Velusamy" userId="d1526ead-182d-4008-9131-0c41e636e79e" providerId="ADAL" clId="{029A8CC1-F3CA-AB40-9492-AFA4F376A5DA}" dt="2024-04-21T23:11:48.453" v="1271" actId="26606"/>
          <ac:spMkLst>
            <pc:docMk/>
            <pc:sldMk cId="1867825694" sldId="270"/>
            <ac:spMk id="13" creationId="{8598B132-658A-928F-C688-90609E4EA0E6}"/>
          </ac:spMkLst>
        </pc:spChg>
        <pc:spChg chg="add del">
          <ac:chgData name="Kanimozhi Velusamy" userId="d1526ead-182d-4008-9131-0c41e636e79e" providerId="ADAL" clId="{029A8CC1-F3CA-AB40-9492-AFA4F376A5DA}" dt="2024-04-21T23:09:44.257" v="1221" actId="26606"/>
          <ac:spMkLst>
            <pc:docMk/>
            <pc:sldMk cId="1867825694" sldId="270"/>
            <ac:spMk id="14" creationId="{A230C116-2D32-8789-37A8-CA3563161FCA}"/>
          </ac:spMkLst>
        </pc:spChg>
        <pc:spChg chg="add del">
          <ac:chgData name="Kanimozhi Velusamy" userId="d1526ead-182d-4008-9131-0c41e636e79e" providerId="ADAL" clId="{029A8CC1-F3CA-AB40-9492-AFA4F376A5DA}" dt="2024-04-21T23:11:48.453" v="1271" actId="26606"/>
          <ac:spMkLst>
            <pc:docMk/>
            <pc:sldMk cId="1867825694" sldId="270"/>
            <ac:spMk id="15" creationId="{14AD37D4-765C-FCFF-FC09-2E36C2A25508}"/>
          </ac:spMkLst>
        </pc:spChg>
        <pc:spChg chg="add del">
          <ac:chgData name="Kanimozhi Velusamy" userId="d1526ead-182d-4008-9131-0c41e636e79e" providerId="ADAL" clId="{029A8CC1-F3CA-AB40-9492-AFA4F376A5DA}" dt="2024-04-21T23:11:48.449" v="1270" actId="26606"/>
          <ac:spMkLst>
            <pc:docMk/>
            <pc:sldMk cId="1867825694" sldId="270"/>
            <ac:spMk id="20" creationId="{A110BA01-8798-D640-C7DD-78DBE72D9692}"/>
          </ac:spMkLst>
        </pc:spChg>
        <pc:spChg chg="add del">
          <ac:chgData name="Kanimozhi Velusamy" userId="d1526ead-182d-4008-9131-0c41e636e79e" providerId="ADAL" clId="{029A8CC1-F3CA-AB40-9492-AFA4F376A5DA}" dt="2024-04-21T23:11:48.449" v="1270" actId="26606"/>
          <ac:spMkLst>
            <pc:docMk/>
            <pc:sldMk cId="1867825694" sldId="270"/>
            <ac:spMk id="22" creationId="{8598B132-658A-928F-C688-90609E4EA0E6}"/>
          </ac:spMkLst>
        </pc:spChg>
        <pc:spChg chg="add del">
          <ac:chgData name="Kanimozhi Velusamy" userId="d1526ead-182d-4008-9131-0c41e636e79e" providerId="ADAL" clId="{029A8CC1-F3CA-AB40-9492-AFA4F376A5DA}" dt="2024-04-21T23:11:48.449" v="1270" actId="26606"/>
          <ac:spMkLst>
            <pc:docMk/>
            <pc:sldMk cId="1867825694" sldId="270"/>
            <ac:spMk id="24" creationId="{14AD37D4-765C-FCFF-FC09-2E36C2A25508}"/>
          </ac:spMkLst>
        </pc:spChg>
        <pc:spChg chg="add">
          <ac:chgData name="Kanimozhi Velusamy" userId="d1526ead-182d-4008-9131-0c41e636e79e" providerId="ADAL" clId="{029A8CC1-F3CA-AB40-9492-AFA4F376A5DA}" dt="2024-04-21T23:11:48.453" v="1271" actId="26606"/>
          <ac:spMkLst>
            <pc:docMk/>
            <pc:sldMk cId="1867825694" sldId="270"/>
            <ac:spMk id="26" creationId="{6A364E18-0909-04B8-85B7-1D75F7673370}"/>
          </ac:spMkLst>
        </pc:spChg>
        <pc:spChg chg="add">
          <ac:chgData name="Kanimozhi Velusamy" userId="d1526ead-182d-4008-9131-0c41e636e79e" providerId="ADAL" clId="{029A8CC1-F3CA-AB40-9492-AFA4F376A5DA}" dt="2024-04-21T23:11:48.453" v="1271" actId="26606"/>
          <ac:spMkLst>
            <pc:docMk/>
            <pc:sldMk cId="1867825694" sldId="270"/>
            <ac:spMk id="27" creationId="{5A4E4C0D-6BCA-FC17-62BD-B629662A9DF1}"/>
          </ac:spMkLst>
        </pc:spChg>
        <pc:spChg chg="add">
          <ac:chgData name="Kanimozhi Velusamy" userId="d1526ead-182d-4008-9131-0c41e636e79e" providerId="ADAL" clId="{029A8CC1-F3CA-AB40-9492-AFA4F376A5DA}" dt="2024-04-21T23:11:48.453" v="1271" actId="26606"/>
          <ac:spMkLst>
            <pc:docMk/>
            <pc:sldMk cId="1867825694" sldId="270"/>
            <ac:spMk id="28" creationId="{8B08FA76-1ED5-E432-8E59-C7ABAAB69F5E}"/>
          </ac:spMkLst>
        </pc:spChg>
        <pc:graphicFrameChg chg="add del">
          <ac:chgData name="Kanimozhi Velusamy" userId="d1526ead-182d-4008-9131-0c41e636e79e" providerId="ADAL" clId="{029A8CC1-F3CA-AB40-9492-AFA4F376A5DA}" dt="2024-04-21T23:09:44.257" v="1221" actId="26606"/>
          <ac:graphicFrameMkLst>
            <pc:docMk/>
            <pc:sldMk cId="1867825694" sldId="270"/>
            <ac:graphicFrameMk id="8" creationId="{262611A6-937F-8974-DBB6-B759B6A61983}"/>
          </ac:graphicFrameMkLst>
        </pc:graphicFrameChg>
        <pc:picChg chg="add del mod">
          <ac:chgData name="Kanimozhi Velusamy" userId="d1526ead-182d-4008-9131-0c41e636e79e" providerId="ADAL" clId="{029A8CC1-F3CA-AB40-9492-AFA4F376A5DA}" dt="2024-04-21T23:10:39.516" v="1251" actId="26606"/>
          <ac:picMkLst>
            <pc:docMk/>
            <pc:sldMk cId="1867825694" sldId="270"/>
            <ac:picMk id="10" creationId="{5B464759-6AF1-F4E4-E420-D249EBC350CA}"/>
          </ac:picMkLst>
        </pc:picChg>
      </pc:sldChg>
      <pc:sldChg chg="addSp delSp modSp new mod ord setBg">
        <pc:chgData name="Kanimozhi Velusamy" userId="d1526ead-182d-4008-9131-0c41e636e79e" providerId="ADAL" clId="{029A8CC1-F3CA-AB40-9492-AFA4F376A5DA}" dt="2024-04-22T21:05:29.880" v="2459"/>
        <pc:sldMkLst>
          <pc:docMk/>
          <pc:sldMk cId="4284284175" sldId="271"/>
        </pc:sldMkLst>
        <pc:spChg chg="add del mod">
          <ac:chgData name="Kanimozhi Velusamy" userId="d1526ead-182d-4008-9131-0c41e636e79e" providerId="ADAL" clId="{029A8CC1-F3CA-AB40-9492-AFA4F376A5DA}" dt="2024-04-22T21:03:16.784" v="2167"/>
          <ac:spMkLst>
            <pc:docMk/>
            <pc:sldMk cId="4284284175" sldId="271"/>
            <ac:spMk id="2" creationId="{4D646D21-A022-4DD8-ECCB-DB6F54FD463F}"/>
          </ac:spMkLst>
        </pc:spChg>
        <pc:spChg chg="add del mod">
          <ac:chgData name="Kanimozhi Velusamy" userId="d1526ead-182d-4008-9131-0c41e636e79e" providerId="ADAL" clId="{029A8CC1-F3CA-AB40-9492-AFA4F376A5DA}" dt="2024-04-22T21:05:13.147" v="2442" actId="767"/>
          <ac:spMkLst>
            <pc:docMk/>
            <pc:sldMk cId="4284284175" sldId="271"/>
            <ac:spMk id="6" creationId="{35B77F93-97D4-F0CD-924D-553680DFDC39}"/>
          </ac:spMkLst>
        </pc:spChg>
        <pc:spChg chg="add del">
          <ac:chgData name="Kanimozhi Velusamy" userId="d1526ead-182d-4008-9131-0c41e636e79e" providerId="ADAL" clId="{029A8CC1-F3CA-AB40-9492-AFA4F376A5DA}" dt="2024-04-22T20:13:30.392" v="2058" actId="26606"/>
          <ac:spMkLst>
            <pc:docMk/>
            <pc:sldMk cId="4284284175" sldId="271"/>
            <ac:spMk id="8" creationId="{8C4086F5-5AAC-F692-73E3-87A47A65203F}"/>
          </ac:spMkLst>
        </pc:spChg>
        <pc:picChg chg="add del">
          <ac:chgData name="Kanimozhi Velusamy" userId="d1526ead-182d-4008-9131-0c41e636e79e" providerId="ADAL" clId="{029A8CC1-F3CA-AB40-9492-AFA4F376A5DA}" dt="2024-04-22T20:13:30.392" v="2058" actId="26606"/>
          <ac:picMkLst>
            <pc:docMk/>
            <pc:sldMk cId="4284284175" sldId="271"/>
            <ac:picMk id="4" creationId="{639B9DD7-7077-669D-1B4B-27BC9CF5D23F}"/>
          </ac:picMkLst>
        </pc:picChg>
        <pc:picChg chg="add mod">
          <ac:chgData name="Kanimozhi Velusamy" userId="d1526ead-182d-4008-9131-0c41e636e79e" providerId="ADAL" clId="{029A8CC1-F3CA-AB40-9492-AFA4F376A5DA}" dt="2024-04-22T21:03:55.579" v="2172" actId="14100"/>
          <ac:picMkLst>
            <pc:docMk/>
            <pc:sldMk cId="4284284175" sldId="271"/>
            <ac:picMk id="5" creationId="{CFE9BD70-60ED-E8BF-E858-672A84FF7B7E}"/>
          </ac:picMkLst>
        </pc:picChg>
      </pc:sldChg>
      <pc:sldChg chg="addSp delSp modSp new mod setBg">
        <pc:chgData name="Kanimozhi Velusamy" userId="d1526ead-182d-4008-9131-0c41e636e79e" providerId="ADAL" clId="{029A8CC1-F3CA-AB40-9492-AFA4F376A5DA}" dt="2024-04-21T23:15:50.322" v="1382" actId="26606"/>
        <pc:sldMkLst>
          <pc:docMk/>
          <pc:sldMk cId="4062398283" sldId="272"/>
        </pc:sldMkLst>
        <pc:spChg chg="add del mod">
          <ac:chgData name="Kanimozhi Velusamy" userId="d1526ead-182d-4008-9131-0c41e636e79e" providerId="ADAL" clId="{029A8CC1-F3CA-AB40-9492-AFA4F376A5DA}" dt="2024-04-21T23:14:37.246" v="1352" actId="478"/>
          <ac:spMkLst>
            <pc:docMk/>
            <pc:sldMk cId="4062398283" sldId="272"/>
            <ac:spMk id="2" creationId="{EA3990A5-231E-14F5-E7A5-4EB5C4F3B83A}"/>
          </ac:spMkLst>
        </pc:spChg>
        <pc:spChg chg="add del mod">
          <ac:chgData name="Kanimozhi Velusamy" userId="d1526ead-182d-4008-9131-0c41e636e79e" providerId="ADAL" clId="{029A8CC1-F3CA-AB40-9492-AFA4F376A5DA}" dt="2024-04-21T23:14:25.820" v="1335" actId="767"/>
          <ac:spMkLst>
            <pc:docMk/>
            <pc:sldMk cId="4062398283" sldId="272"/>
            <ac:spMk id="3" creationId="{2354510F-459C-244F-C707-6EBB78778724}"/>
          </ac:spMkLst>
        </pc:spChg>
        <pc:spChg chg="add mod ord">
          <ac:chgData name="Kanimozhi Velusamy" userId="d1526ead-182d-4008-9131-0c41e636e79e" providerId="ADAL" clId="{029A8CC1-F3CA-AB40-9492-AFA4F376A5DA}" dt="2024-04-21T23:15:50.322" v="1382" actId="26606"/>
          <ac:spMkLst>
            <pc:docMk/>
            <pc:sldMk cId="4062398283" sldId="272"/>
            <ac:spMk id="5" creationId="{FBDCD396-3375-37E5-F0FD-B1D48FE3FF0D}"/>
          </ac:spMkLst>
        </pc:spChg>
        <pc:spChg chg="add del">
          <ac:chgData name="Kanimozhi Velusamy" userId="d1526ead-182d-4008-9131-0c41e636e79e" providerId="ADAL" clId="{029A8CC1-F3CA-AB40-9492-AFA4F376A5DA}" dt="2024-04-21T23:14:02.939" v="1311" actId="26606"/>
          <ac:spMkLst>
            <pc:docMk/>
            <pc:sldMk cId="4062398283" sldId="272"/>
            <ac:spMk id="8" creationId="{E5D8E37F-B926-4EDC-B832-034AD1BBD5AC}"/>
          </ac:spMkLst>
        </pc:spChg>
        <pc:spChg chg="add del">
          <ac:chgData name="Kanimozhi Velusamy" userId="d1526ead-182d-4008-9131-0c41e636e79e" providerId="ADAL" clId="{029A8CC1-F3CA-AB40-9492-AFA4F376A5DA}" dt="2024-04-21T23:15:18.673" v="1376" actId="26606"/>
          <ac:spMkLst>
            <pc:docMk/>
            <pc:sldMk cId="4062398283" sldId="272"/>
            <ac:spMk id="9" creationId="{41A06B62-8BB1-9677-4094-5FB84178B453}"/>
          </ac:spMkLst>
        </pc:spChg>
        <pc:spChg chg="add del">
          <ac:chgData name="Kanimozhi Velusamy" userId="d1526ead-182d-4008-9131-0c41e636e79e" providerId="ADAL" clId="{029A8CC1-F3CA-AB40-9492-AFA4F376A5DA}" dt="2024-04-21T23:14:04.667" v="1313" actId="26606"/>
          <ac:spMkLst>
            <pc:docMk/>
            <pc:sldMk cId="4062398283" sldId="272"/>
            <ac:spMk id="10" creationId="{79D2D73E-B42D-0B39-8136-4A25DAFD926B}"/>
          </ac:spMkLst>
        </pc:spChg>
        <pc:spChg chg="add del">
          <ac:chgData name="Kanimozhi Velusamy" userId="d1526ead-182d-4008-9131-0c41e636e79e" providerId="ADAL" clId="{029A8CC1-F3CA-AB40-9492-AFA4F376A5DA}" dt="2024-04-21T23:15:14.759" v="1371" actId="26606"/>
          <ac:spMkLst>
            <pc:docMk/>
            <pc:sldMk cId="4062398283" sldId="272"/>
            <ac:spMk id="12" creationId="{B5CE8706-C904-73E3-C523-33027F7D3499}"/>
          </ac:spMkLst>
        </pc:spChg>
        <pc:spChg chg="add del">
          <ac:chgData name="Kanimozhi Velusamy" userId="d1526ead-182d-4008-9131-0c41e636e79e" providerId="ADAL" clId="{029A8CC1-F3CA-AB40-9492-AFA4F376A5DA}" dt="2024-04-21T23:14:26.184" v="1336" actId="26606"/>
          <ac:spMkLst>
            <pc:docMk/>
            <pc:sldMk cId="4062398283" sldId="272"/>
            <ac:spMk id="13" creationId="{E5D8E37F-B926-4EDC-B832-034AD1BBD5AC}"/>
          </ac:spMkLst>
        </pc:spChg>
        <pc:spChg chg="add del">
          <ac:chgData name="Kanimozhi Velusamy" userId="d1526ead-182d-4008-9131-0c41e636e79e" providerId="ADAL" clId="{029A8CC1-F3CA-AB40-9492-AFA4F376A5DA}" dt="2024-04-21T23:15:14.759" v="1371" actId="26606"/>
          <ac:spMkLst>
            <pc:docMk/>
            <pc:sldMk cId="4062398283" sldId="272"/>
            <ac:spMk id="16" creationId="{8753201B-432F-7A72-6FF6-CF0404210168}"/>
          </ac:spMkLst>
        </pc:spChg>
        <pc:spChg chg="add del">
          <ac:chgData name="Kanimozhi Velusamy" userId="d1526ead-182d-4008-9131-0c41e636e79e" providerId="ADAL" clId="{029A8CC1-F3CA-AB40-9492-AFA4F376A5DA}" dt="2024-04-21T23:15:15.754" v="1373" actId="26606"/>
          <ac:spMkLst>
            <pc:docMk/>
            <pc:sldMk cId="4062398283" sldId="272"/>
            <ac:spMk id="18" creationId="{8753201B-432F-7A72-6FF6-CF0404210168}"/>
          </ac:spMkLst>
        </pc:spChg>
        <pc:spChg chg="add del">
          <ac:chgData name="Kanimozhi Velusamy" userId="d1526ead-182d-4008-9131-0c41e636e79e" providerId="ADAL" clId="{029A8CC1-F3CA-AB40-9492-AFA4F376A5DA}" dt="2024-04-21T23:15:18.657" v="1375" actId="26606"/>
          <ac:spMkLst>
            <pc:docMk/>
            <pc:sldMk cId="4062398283" sldId="272"/>
            <ac:spMk id="20" creationId="{72AA3712-C5CA-A663-E80E-253CE093079F}"/>
          </ac:spMkLst>
        </pc:spChg>
        <pc:spChg chg="add del">
          <ac:chgData name="Kanimozhi Velusamy" userId="d1526ead-182d-4008-9131-0c41e636e79e" providerId="ADAL" clId="{029A8CC1-F3CA-AB40-9492-AFA4F376A5DA}" dt="2024-04-21T23:15:31.130" v="1378" actId="26606"/>
          <ac:spMkLst>
            <pc:docMk/>
            <pc:sldMk cId="4062398283" sldId="272"/>
            <ac:spMk id="22" creationId="{8753201B-432F-7A72-6FF6-CF0404210168}"/>
          </ac:spMkLst>
        </pc:spChg>
        <pc:spChg chg="add del">
          <ac:chgData name="Kanimozhi Velusamy" userId="d1526ead-182d-4008-9131-0c41e636e79e" providerId="ADAL" clId="{029A8CC1-F3CA-AB40-9492-AFA4F376A5DA}" dt="2024-04-21T23:15:50.322" v="1382" actId="26606"/>
          <ac:spMkLst>
            <pc:docMk/>
            <pc:sldMk cId="4062398283" sldId="272"/>
            <ac:spMk id="27" creationId="{41A06B62-8BB1-9677-4094-5FB84178B453}"/>
          </ac:spMkLst>
        </pc:spChg>
        <pc:spChg chg="add">
          <ac:chgData name="Kanimozhi Velusamy" userId="d1526ead-182d-4008-9131-0c41e636e79e" providerId="ADAL" clId="{029A8CC1-F3CA-AB40-9492-AFA4F376A5DA}" dt="2024-04-21T23:15:50.322" v="1382" actId="26606"/>
          <ac:spMkLst>
            <pc:docMk/>
            <pc:sldMk cId="4062398283" sldId="272"/>
            <ac:spMk id="32" creationId="{48D7368D-31D9-8101-473D-CD39E706FD22}"/>
          </ac:spMkLst>
        </pc:spChg>
        <pc:spChg chg="add">
          <ac:chgData name="Kanimozhi Velusamy" userId="d1526ead-182d-4008-9131-0c41e636e79e" providerId="ADAL" clId="{029A8CC1-F3CA-AB40-9492-AFA4F376A5DA}" dt="2024-04-21T23:15:50.322" v="1382" actId="26606"/>
          <ac:spMkLst>
            <pc:docMk/>
            <pc:sldMk cId="4062398283" sldId="272"/>
            <ac:spMk id="34" creationId="{C4F049F8-87E1-403E-2A50-2F4544BF8589}"/>
          </ac:spMkLst>
        </pc:spChg>
        <pc:spChg chg="add">
          <ac:chgData name="Kanimozhi Velusamy" userId="d1526ead-182d-4008-9131-0c41e636e79e" providerId="ADAL" clId="{029A8CC1-F3CA-AB40-9492-AFA4F376A5DA}" dt="2024-04-21T23:15:50.322" v="1382" actId="26606"/>
          <ac:spMkLst>
            <pc:docMk/>
            <pc:sldMk cId="4062398283" sldId="272"/>
            <ac:spMk id="36" creationId="{DD29B6E1-6E86-A1A0-2491-E5B84B3AAD7B}"/>
          </ac:spMkLst>
        </pc:spChg>
        <pc:picChg chg="add del">
          <ac:chgData name="Kanimozhi Velusamy" userId="d1526ead-182d-4008-9131-0c41e636e79e" providerId="ADAL" clId="{029A8CC1-F3CA-AB40-9492-AFA4F376A5DA}" dt="2024-04-21T23:14:02.939" v="1311" actId="26606"/>
          <ac:picMkLst>
            <pc:docMk/>
            <pc:sldMk cId="4062398283" sldId="272"/>
            <ac:picMk id="4" creationId="{F1B05806-3063-06C0-FCCC-049A57B0F805}"/>
          </ac:picMkLst>
        </pc:picChg>
        <pc:picChg chg="add mod ord">
          <ac:chgData name="Kanimozhi Velusamy" userId="d1526ead-182d-4008-9131-0c41e636e79e" providerId="ADAL" clId="{029A8CC1-F3CA-AB40-9492-AFA4F376A5DA}" dt="2024-04-21T23:15:50.322" v="1382" actId="26606"/>
          <ac:picMkLst>
            <pc:docMk/>
            <pc:sldMk cId="4062398283" sldId="272"/>
            <ac:picMk id="7" creationId="{AAFB2266-4CAA-202D-AC72-11639432CA71}"/>
          </ac:picMkLst>
        </pc:picChg>
        <pc:picChg chg="add del">
          <ac:chgData name="Kanimozhi Velusamy" userId="d1526ead-182d-4008-9131-0c41e636e79e" providerId="ADAL" clId="{029A8CC1-F3CA-AB40-9492-AFA4F376A5DA}" dt="2024-04-21T23:14:04.667" v="1313" actId="26606"/>
          <ac:picMkLst>
            <pc:docMk/>
            <pc:sldMk cId="4062398283" sldId="272"/>
            <ac:picMk id="11" creationId="{881C8D6E-E164-1746-A062-301F1187FA16}"/>
          </ac:picMkLst>
        </pc:picChg>
        <pc:picChg chg="add del">
          <ac:chgData name="Kanimozhi Velusamy" userId="d1526ead-182d-4008-9131-0c41e636e79e" providerId="ADAL" clId="{029A8CC1-F3CA-AB40-9492-AFA4F376A5DA}" dt="2024-04-21T23:14:26.184" v="1336" actId="26606"/>
          <ac:picMkLst>
            <pc:docMk/>
            <pc:sldMk cId="4062398283" sldId="272"/>
            <ac:picMk id="14" creationId="{F1B05806-3063-06C0-FCCC-049A57B0F805}"/>
          </ac:picMkLst>
        </pc:picChg>
      </pc:sldChg>
      <pc:sldChg chg="addSp delSp modSp new mod setBg">
        <pc:chgData name="Kanimozhi Velusamy" userId="d1526ead-182d-4008-9131-0c41e636e79e" providerId="ADAL" clId="{029A8CC1-F3CA-AB40-9492-AFA4F376A5DA}" dt="2024-04-22T22:37:59.257" v="2527" actId="14100"/>
        <pc:sldMkLst>
          <pc:docMk/>
          <pc:sldMk cId="1191889965" sldId="273"/>
        </pc:sldMkLst>
        <pc:spChg chg="add mod ord">
          <ac:chgData name="Kanimozhi Velusamy" userId="d1526ead-182d-4008-9131-0c41e636e79e" providerId="ADAL" clId="{029A8CC1-F3CA-AB40-9492-AFA4F376A5DA}" dt="2024-04-22T18:13:19.652" v="1430" actId="26606"/>
          <ac:spMkLst>
            <pc:docMk/>
            <pc:sldMk cId="1191889965" sldId="273"/>
            <ac:spMk id="4" creationId="{F8D8D73A-6BB9-C671-A13D-92AC8A87CA71}"/>
          </ac:spMkLst>
        </pc:spChg>
        <pc:spChg chg="add del">
          <ac:chgData name="Kanimozhi Velusamy" userId="d1526ead-182d-4008-9131-0c41e636e79e" providerId="ADAL" clId="{029A8CC1-F3CA-AB40-9492-AFA4F376A5DA}" dt="2024-04-22T18:11:34.063" v="1395" actId="26606"/>
          <ac:spMkLst>
            <pc:docMk/>
            <pc:sldMk cId="1191889965" sldId="273"/>
            <ac:spMk id="5" creationId="{93E57FA7-FC0E-BBE3-7D63-183AD7D59724}"/>
          </ac:spMkLst>
        </pc:spChg>
        <pc:spChg chg="add del">
          <ac:chgData name="Kanimozhi Velusamy" userId="d1526ead-182d-4008-9131-0c41e636e79e" providerId="ADAL" clId="{029A8CC1-F3CA-AB40-9492-AFA4F376A5DA}" dt="2024-04-22T18:11:34.063" v="1395" actId="26606"/>
          <ac:spMkLst>
            <pc:docMk/>
            <pc:sldMk cId="1191889965" sldId="273"/>
            <ac:spMk id="6" creationId="{11E5B6C2-78FB-7E80-635C-539384B6A1DE}"/>
          </ac:spMkLst>
        </pc:spChg>
        <pc:spChg chg="add del">
          <ac:chgData name="Kanimozhi Velusamy" userId="d1526ead-182d-4008-9131-0c41e636e79e" providerId="ADAL" clId="{029A8CC1-F3CA-AB40-9492-AFA4F376A5DA}" dt="2024-04-22T18:11:58.246" v="1401" actId="26606"/>
          <ac:spMkLst>
            <pc:docMk/>
            <pc:sldMk cId="1191889965" sldId="273"/>
            <ac:spMk id="7" creationId="{93E57FA7-FC0E-BBE3-7D63-183AD7D59724}"/>
          </ac:spMkLst>
        </pc:spChg>
        <pc:spChg chg="add del">
          <ac:chgData name="Kanimozhi Velusamy" userId="d1526ead-182d-4008-9131-0c41e636e79e" providerId="ADAL" clId="{029A8CC1-F3CA-AB40-9492-AFA4F376A5DA}" dt="2024-04-22T18:11:27.302" v="1393" actId="26606"/>
          <ac:spMkLst>
            <pc:docMk/>
            <pc:sldMk cId="1191889965" sldId="273"/>
            <ac:spMk id="8" creationId="{C2329425-0083-BCD7-C8F1-24F1F98B7F03}"/>
          </ac:spMkLst>
        </pc:spChg>
        <pc:spChg chg="add del">
          <ac:chgData name="Kanimozhi Velusamy" userId="d1526ead-182d-4008-9131-0c41e636e79e" providerId="ADAL" clId="{029A8CC1-F3CA-AB40-9492-AFA4F376A5DA}" dt="2024-04-22T18:11:39.107" v="1397" actId="26606"/>
          <ac:spMkLst>
            <pc:docMk/>
            <pc:sldMk cId="1191889965" sldId="273"/>
            <ac:spMk id="9" creationId="{C9DF313D-EF5E-34EA-4DC3-45AA17F739BC}"/>
          </ac:spMkLst>
        </pc:spChg>
        <pc:spChg chg="add del">
          <ac:chgData name="Kanimozhi Velusamy" userId="d1526ead-182d-4008-9131-0c41e636e79e" providerId="ADAL" clId="{029A8CC1-F3CA-AB40-9492-AFA4F376A5DA}" dt="2024-04-22T18:11:27.302" v="1393" actId="26606"/>
          <ac:spMkLst>
            <pc:docMk/>
            <pc:sldMk cId="1191889965" sldId="273"/>
            <ac:spMk id="10" creationId="{5FFCE8CD-3FA1-5CD3-0A5E-DF1AE2370C83}"/>
          </ac:spMkLst>
        </pc:spChg>
        <pc:spChg chg="add del">
          <ac:chgData name="Kanimozhi Velusamy" userId="d1526ead-182d-4008-9131-0c41e636e79e" providerId="ADAL" clId="{029A8CC1-F3CA-AB40-9492-AFA4F376A5DA}" dt="2024-04-22T18:11:39.107" v="1397" actId="26606"/>
          <ac:spMkLst>
            <pc:docMk/>
            <pc:sldMk cId="1191889965" sldId="273"/>
            <ac:spMk id="11" creationId="{6EE5BB47-4772-0FCB-64CB-A64B567AF259}"/>
          </ac:spMkLst>
        </pc:spChg>
        <pc:spChg chg="add del">
          <ac:chgData name="Kanimozhi Velusamy" userId="d1526ead-182d-4008-9131-0c41e636e79e" providerId="ADAL" clId="{029A8CC1-F3CA-AB40-9492-AFA4F376A5DA}" dt="2024-04-22T18:11:39.107" v="1397" actId="26606"/>
          <ac:spMkLst>
            <pc:docMk/>
            <pc:sldMk cId="1191889965" sldId="273"/>
            <ac:spMk id="12" creationId="{54A2B586-305D-14FF-FFDD-EEC3113EA709}"/>
          </ac:spMkLst>
        </pc:spChg>
        <pc:spChg chg="add del">
          <ac:chgData name="Kanimozhi Velusamy" userId="d1526ead-182d-4008-9131-0c41e636e79e" providerId="ADAL" clId="{029A8CC1-F3CA-AB40-9492-AFA4F376A5DA}" dt="2024-04-22T18:11:58.246" v="1401" actId="26606"/>
          <ac:spMkLst>
            <pc:docMk/>
            <pc:sldMk cId="1191889965" sldId="273"/>
            <ac:spMk id="13" creationId="{11E5B6C2-78FB-7E80-635C-539384B6A1DE}"/>
          </ac:spMkLst>
        </pc:spChg>
        <pc:spChg chg="add del">
          <ac:chgData name="Kanimozhi Velusamy" userId="d1526ead-182d-4008-9131-0c41e636e79e" providerId="ADAL" clId="{029A8CC1-F3CA-AB40-9492-AFA4F376A5DA}" dt="2024-04-22T18:12:28.656" v="1414" actId="26606"/>
          <ac:spMkLst>
            <pc:docMk/>
            <pc:sldMk cId="1191889965" sldId="273"/>
            <ac:spMk id="14" creationId="{8C4086F5-5AAC-F692-73E3-87A47A65203F}"/>
          </ac:spMkLst>
        </pc:spChg>
        <pc:spChg chg="add del">
          <ac:chgData name="Kanimozhi Velusamy" userId="d1526ead-182d-4008-9131-0c41e636e79e" providerId="ADAL" clId="{029A8CC1-F3CA-AB40-9492-AFA4F376A5DA}" dt="2024-04-22T18:12:28.656" v="1414" actId="26606"/>
          <ac:spMkLst>
            <pc:docMk/>
            <pc:sldMk cId="1191889965" sldId="273"/>
            <ac:spMk id="15" creationId="{3351B06F-42FD-3E0A-3AA8-C51082644657}"/>
          </ac:spMkLst>
        </pc:spChg>
        <pc:spChg chg="add del">
          <ac:chgData name="Kanimozhi Velusamy" userId="d1526ead-182d-4008-9131-0c41e636e79e" providerId="ADAL" clId="{029A8CC1-F3CA-AB40-9492-AFA4F376A5DA}" dt="2024-04-22T18:12:28.656" v="1414" actId="26606"/>
          <ac:spMkLst>
            <pc:docMk/>
            <pc:sldMk cId="1191889965" sldId="273"/>
            <ac:spMk id="16" creationId="{9CF32190-1DF5-5FFF-D532-889495A9BE1F}"/>
          </ac:spMkLst>
        </pc:spChg>
        <pc:spChg chg="add del">
          <ac:chgData name="Kanimozhi Velusamy" userId="d1526ead-182d-4008-9131-0c41e636e79e" providerId="ADAL" clId="{029A8CC1-F3CA-AB40-9492-AFA4F376A5DA}" dt="2024-04-22T18:12:30.665" v="1416" actId="26606"/>
          <ac:spMkLst>
            <pc:docMk/>
            <pc:sldMk cId="1191889965" sldId="273"/>
            <ac:spMk id="18" creationId="{A110BA01-8798-D640-C7DD-78DBE72D9692}"/>
          </ac:spMkLst>
        </pc:spChg>
        <pc:spChg chg="add del">
          <ac:chgData name="Kanimozhi Velusamy" userId="d1526ead-182d-4008-9131-0c41e636e79e" providerId="ADAL" clId="{029A8CC1-F3CA-AB40-9492-AFA4F376A5DA}" dt="2024-04-22T18:12:30.665" v="1416" actId="26606"/>
          <ac:spMkLst>
            <pc:docMk/>
            <pc:sldMk cId="1191889965" sldId="273"/>
            <ac:spMk id="19" creationId="{8598B132-658A-928F-C688-90609E4EA0E6}"/>
          </ac:spMkLst>
        </pc:spChg>
        <pc:spChg chg="add del">
          <ac:chgData name="Kanimozhi Velusamy" userId="d1526ead-182d-4008-9131-0c41e636e79e" providerId="ADAL" clId="{029A8CC1-F3CA-AB40-9492-AFA4F376A5DA}" dt="2024-04-22T18:12:30.665" v="1416" actId="26606"/>
          <ac:spMkLst>
            <pc:docMk/>
            <pc:sldMk cId="1191889965" sldId="273"/>
            <ac:spMk id="20" creationId="{14AD37D4-765C-FCFF-FC09-2E36C2A25508}"/>
          </ac:spMkLst>
        </pc:spChg>
        <pc:spChg chg="add del">
          <ac:chgData name="Kanimozhi Velusamy" userId="d1526ead-182d-4008-9131-0c41e636e79e" providerId="ADAL" clId="{029A8CC1-F3CA-AB40-9492-AFA4F376A5DA}" dt="2024-04-22T18:12:32.116" v="1418" actId="26606"/>
          <ac:spMkLst>
            <pc:docMk/>
            <pc:sldMk cId="1191889965" sldId="273"/>
            <ac:spMk id="22" creationId="{41A06B62-8BB1-9677-4094-5FB84178B453}"/>
          </ac:spMkLst>
        </pc:spChg>
        <pc:spChg chg="add del">
          <ac:chgData name="Kanimozhi Velusamy" userId="d1526ead-182d-4008-9131-0c41e636e79e" providerId="ADAL" clId="{029A8CC1-F3CA-AB40-9492-AFA4F376A5DA}" dt="2024-04-22T18:12:33.901" v="1420" actId="26606"/>
          <ac:spMkLst>
            <pc:docMk/>
            <pc:sldMk cId="1191889965" sldId="273"/>
            <ac:spMk id="25" creationId="{6A364E18-0909-04B8-85B7-1D75F7673370}"/>
          </ac:spMkLst>
        </pc:spChg>
        <pc:spChg chg="add del">
          <ac:chgData name="Kanimozhi Velusamy" userId="d1526ead-182d-4008-9131-0c41e636e79e" providerId="ADAL" clId="{029A8CC1-F3CA-AB40-9492-AFA4F376A5DA}" dt="2024-04-22T18:12:33.901" v="1420" actId="26606"/>
          <ac:spMkLst>
            <pc:docMk/>
            <pc:sldMk cId="1191889965" sldId="273"/>
            <ac:spMk id="26" creationId="{5A4E4C0D-6BCA-FC17-62BD-B629662A9DF1}"/>
          </ac:spMkLst>
        </pc:spChg>
        <pc:spChg chg="add del">
          <ac:chgData name="Kanimozhi Velusamy" userId="d1526ead-182d-4008-9131-0c41e636e79e" providerId="ADAL" clId="{029A8CC1-F3CA-AB40-9492-AFA4F376A5DA}" dt="2024-04-22T18:12:33.901" v="1420" actId="26606"/>
          <ac:spMkLst>
            <pc:docMk/>
            <pc:sldMk cId="1191889965" sldId="273"/>
            <ac:spMk id="27" creationId="{8B08FA76-1ED5-E432-8E59-C7ABAAB69F5E}"/>
          </ac:spMkLst>
        </pc:spChg>
        <pc:spChg chg="add del">
          <ac:chgData name="Kanimozhi Velusamy" userId="d1526ead-182d-4008-9131-0c41e636e79e" providerId="ADAL" clId="{029A8CC1-F3CA-AB40-9492-AFA4F376A5DA}" dt="2024-04-22T18:12:41.116" v="1422" actId="26606"/>
          <ac:spMkLst>
            <pc:docMk/>
            <pc:sldMk cId="1191889965" sldId="273"/>
            <ac:spMk id="29" creationId="{8C4086F5-5AAC-F692-73E3-87A47A65203F}"/>
          </ac:spMkLst>
        </pc:spChg>
        <pc:spChg chg="add del">
          <ac:chgData name="Kanimozhi Velusamy" userId="d1526ead-182d-4008-9131-0c41e636e79e" providerId="ADAL" clId="{029A8CC1-F3CA-AB40-9492-AFA4F376A5DA}" dt="2024-04-22T18:12:41.116" v="1422" actId="26606"/>
          <ac:spMkLst>
            <pc:docMk/>
            <pc:sldMk cId="1191889965" sldId="273"/>
            <ac:spMk id="30" creationId="{3351B06F-42FD-3E0A-3AA8-C51082644657}"/>
          </ac:spMkLst>
        </pc:spChg>
        <pc:spChg chg="add del">
          <ac:chgData name="Kanimozhi Velusamy" userId="d1526ead-182d-4008-9131-0c41e636e79e" providerId="ADAL" clId="{029A8CC1-F3CA-AB40-9492-AFA4F376A5DA}" dt="2024-04-22T18:12:41.116" v="1422" actId="26606"/>
          <ac:spMkLst>
            <pc:docMk/>
            <pc:sldMk cId="1191889965" sldId="273"/>
            <ac:spMk id="31" creationId="{9CF32190-1DF5-5FFF-D532-889495A9BE1F}"/>
          </ac:spMkLst>
        </pc:spChg>
        <pc:spChg chg="add del">
          <ac:chgData name="Kanimozhi Velusamy" userId="d1526ead-182d-4008-9131-0c41e636e79e" providerId="ADAL" clId="{029A8CC1-F3CA-AB40-9492-AFA4F376A5DA}" dt="2024-04-22T18:12:49.718" v="1423" actId="26606"/>
          <ac:spMkLst>
            <pc:docMk/>
            <pc:sldMk cId="1191889965" sldId="273"/>
            <ac:spMk id="36" creationId="{B063577F-2949-C31E-B4B0-5E250230FD0F}"/>
          </ac:spMkLst>
        </pc:spChg>
        <pc:spChg chg="add del">
          <ac:chgData name="Kanimozhi Velusamy" userId="d1526ead-182d-4008-9131-0c41e636e79e" providerId="ADAL" clId="{029A8CC1-F3CA-AB40-9492-AFA4F376A5DA}" dt="2024-04-22T18:12:49.718" v="1423" actId="26606"/>
          <ac:spMkLst>
            <pc:docMk/>
            <pc:sldMk cId="1191889965" sldId="273"/>
            <ac:spMk id="38" creationId="{17E4A51B-BAF6-3729-A2C0-89331F2FB716}"/>
          </ac:spMkLst>
        </pc:spChg>
        <pc:spChg chg="add del">
          <ac:chgData name="Kanimozhi Velusamy" userId="d1526ead-182d-4008-9131-0c41e636e79e" providerId="ADAL" clId="{029A8CC1-F3CA-AB40-9492-AFA4F376A5DA}" dt="2024-04-22T18:12:58.646" v="1424" actId="26606"/>
          <ac:spMkLst>
            <pc:docMk/>
            <pc:sldMk cId="1191889965" sldId="273"/>
            <ac:spMk id="43" creationId="{48D7368D-31D9-8101-473D-CD39E706FD22}"/>
          </ac:spMkLst>
        </pc:spChg>
        <pc:spChg chg="add del">
          <ac:chgData name="Kanimozhi Velusamy" userId="d1526ead-182d-4008-9131-0c41e636e79e" providerId="ADAL" clId="{029A8CC1-F3CA-AB40-9492-AFA4F376A5DA}" dt="2024-04-22T18:12:58.646" v="1424" actId="26606"/>
          <ac:spMkLst>
            <pc:docMk/>
            <pc:sldMk cId="1191889965" sldId="273"/>
            <ac:spMk id="45" creationId="{845F8640-4E88-2825-B8F1-C90232F389F2}"/>
          </ac:spMkLst>
        </pc:spChg>
        <pc:spChg chg="add del">
          <ac:chgData name="Kanimozhi Velusamy" userId="d1526ead-182d-4008-9131-0c41e636e79e" providerId="ADAL" clId="{029A8CC1-F3CA-AB40-9492-AFA4F376A5DA}" dt="2024-04-22T18:12:58.646" v="1424" actId="26606"/>
          <ac:spMkLst>
            <pc:docMk/>
            <pc:sldMk cId="1191889965" sldId="273"/>
            <ac:spMk id="47" creationId="{278FD2D9-A6F5-F7AD-0532-D15327197514}"/>
          </ac:spMkLst>
        </pc:spChg>
        <pc:spChg chg="add del">
          <ac:chgData name="Kanimozhi Velusamy" userId="d1526ead-182d-4008-9131-0c41e636e79e" providerId="ADAL" clId="{029A8CC1-F3CA-AB40-9492-AFA4F376A5DA}" dt="2024-04-22T18:13:19.652" v="1430" actId="26606"/>
          <ac:spMkLst>
            <pc:docMk/>
            <pc:sldMk cId="1191889965" sldId="273"/>
            <ac:spMk id="52" creationId="{48D7368D-31D9-8101-473D-CD39E706FD22}"/>
          </ac:spMkLst>
        </pc:spChg>
        <pc:spChg chg="add del">
          <ac:chgData name="Kanimozhi Velusamy" userId="d1526ead-182d-4008-9131-0c41e636e79e" providerId="ADAL" clId="{029A8CC1-F3CA-AB40-9492-AFA4F376A5DA}" dt="2024-04-22T18:13:19.652" v="1430" actId="26606"/>
          <ac:spMkLst>
            <pc:docMk/>
            <pc:sldMk cId="1191889965" sldId="273"/>
            <ac:spMk id="54" creationId="{845F8640-4E88-2825-B8F1-C90232F389F2}"/>
          </ac:spMkLst>
        </pc:spChg>
        <pc:spChg chg="add del">
          <ac:chgData name="Kanimozhi Velusamy" userId="d1526ead-182d-4008-9131-0c41e636e79e" providerId="ADAL" clId="{029A8CC1-F3CA-AB40-9492-AFA4F376A5DA}" dt="2024-04-22T18:13:19.652" v="1430" actId="26606"/>
          <ac:spMkLst>
            <pc:docMk/>
            <pc:sldMk cId="1191889965" sldId="273"/>
            <ac:spMk id="56" creationId="{278FD2D9-A6F5-F7AD-0532-D15327197514}"/>
          </ac:spMkLst>
        </pc:spChg>
        <pc:spChg chg="add">
          <ac:chgData name="Kanimozhi Velusamy" userId="d1526ead-182d-4008-9131-0c41e636e79e" providerId="ADAL" clId="{029A8CC1-F3CA-AB40-9492-AFA4F376A5DA}" dt="2024-04-22T18:13:19.652" v="1430" actId="26606"/>
          <ac:spMkLst>
            <pc:docMk/>
            <pc:sldMk cId="1191889965" sldId="273"/>
            <ac:spMk id="61" creationId="{C9DF313D-EF5E-34EA-4DC3-45AA17F739BC}"/>
          </ac:spMkLst>
        </pc:spChg>
        <pc:spChg chg="add">
          <ac:chgData name="Kanimozhi Velusamy" userId="d1526ead-182d-4008-9131-0c41e636e79e" providerId="ADAL" clId="{029A8CC1-F3CA-AB40-9492-AFA4F376A5DA}" dt="2024-04-22T18:13:19.652" v="1430" actId="26606"/>
          <ac:spMkLst>
            <pc:docMk/>
            <pc:sldMk cId="1191889965" sldId="273"/>
            <ac:spMk id="63" creationId="{6EE5BB47-4772-0FCB-64CB-A64B567AF259}"/>
          </ac:spMkLst>
        </pc:spChg>
        <pc:spChg chg="add">
          <ac:chgData name="Kanimozhi Velusamy" userId="d1526ead-182d-4008-9131-0c41e636e79e" providerId="ADAL" clId="{029A8CC1-F3CA-AB40-9492-AFA4F376A5DA}" dt="2024-04-22T18:13:19.652" v="1430" actId="26606"/>
          <ac:spMkLst>
            <pc:docMk/>
            <pc:sldMk cId="1191889965" sldId="273"/>
            <ac:spMk id="65" creationId="{54A2B586-305D-14FF-FFDD-EEC3113EA709}"/>
          </ac:spMkLst>
        </pc:spChg>
        <pc:picChg chg="add mod">
          <ac:chgData name="Kanimozhi Velusamy" userId="d1526ead-182d-4008-9131-0c41e636e79e" providerId="ADAL" clId="{029A8CC1-F3CA-AB40-9492-AFA4F376A5DA}" dt="2024-04-22T22:37:59.257" v="2527" actId="14100"/>
          <ac:picMkLst>
            <pc:docMk/>
            <pc:sldMk cId="1191889965" sldId="273"/>
            <ac:picMk id="3" creationId="{7E4072B9-3EF2-ED31-E2CE-2C8FAC2D3BCD}"/>
          </ac:picMkLst>
        </pc:picChg>
        <pc:picChg chg="add del mod">
          <ac:chgData name="Kanimozhi Velusamy" userId="d1526ead-182d-4008-9131-0c41e636e79e" providerId="ADAL" clId="{029A8CC1-F3CA-AB40-9492-AFA4F376A5DA}" dt="2024-04-22T18:12:02.594" v="1408" actId="931"/>
          <ac:picMkLst>
            <pc:docMk/>
            <pc:sldMk cId="1191889965" sldId="273"/>
            <ac:picMk id="3" creationId="{FBC28834-E24A-AAC8-C904-CEBD35B11FB6}"/>
          </ac:picMkLst>
        </pc:picChg>
        <pc:picChg chg="add del mod">
          <ac:chgData name="Kanimozhi Velusamy" userId="d1526ead-182d-4008-9131-0c41e636e79e" providerId="ADAL" clId="{029A8CC1-F3CA-AB40-9492-AFA4F376A5DA}" dt="2024-04-22T18:13:22.621" v="1431" actId="478"/>
          <ac:picMkLst>
            <pc:docMk/>
            <pc:sldMk cId="1191889965" sldId="273"/>
            <ac:picMk id="21" creationId="{E2D5DFB9-EACA-635F-97FB-CB8A05ABCF73}"/>
          </ac:picMkLst>
        </pc:picChg>
        <pc:picChg chg="add del">
          <ac:chgData name="Kanimozhi Velusamy" userId="d1526ead-182d-4008-9131-0c41e636e79e" providerId="ADAL" clId="{029A8CC1-F3CA-AB40-9492-AFA4F376A5DA}" dt="2024-04-22T18:12:32.116" v="1418" actId="26606"/>
          <ac:picMkLst>
            <pc:docMk/>
            <pc:sldMk cId="1191889965" sldId="273"/>
            <ac:picMk id="23" creationId="{7090D8D2-E7C8-31CC-AC2B-7BA22AE77C9E}"/>
          </ac:picMkLst>
        </pc:picChg>
        <pc:picChg chg="add del mod">
          <ac:chgData name="Kanimozhi Velusamy" userId="d1526ead-182d-4008-9131-0c41e636e79e" providerId="ADAL" clId="{029A8CC1-F3CA-AB40-9492-AFA4F376A5DA}" dt="2024-04-22T22:37:36.544" v="2523" actId="478"/>
          <ac:picMkLst>
            <pc:docMk/>
            <pc:sldMk cId="1191889965" sldId="273"/>
            <ac:picMk id="28" creationId="{11F08D42-132C-88C3-312E-58AD8C5269C4}"/>
          </ac:picMkLst>
        </pc:picChg>
      </pc:sldChg>
      <pc:sldChg chg="new del">
        <pc:chgData name="Kanimozhi Velusamy" userId="d1526ead-182d-4008-9131-0c41e636e79e" providerId="ADAL" clId="{029A8CC1-F3CA-AB40-9492-AFA4F376A5DA}" dt="2024-04-21T22:34:31.584" v="772" actId="2696"/>
        <pc:sldMkLst>
          <pc:docMk/>
          <pc:sldMk cId="2504151878" sldId="273"/>
        </pc:sldMkLst>
      </pc:sldChg>
      <pc:sldChg chg="addSp modSp new mod setBg">
        <pc:chgData name="Kanimozhi Velusamy" userId="d1526ead-182d-4008-9131-0c41e636e79e" providerId="ADAL" clId="{029A8CC1-F3CA-AB40-9492-AFA4F376A5DA}" dt="2024-04-22T19:40:11.259" v="1992" actId="26606"/>
        <pc:sldMkLst>
          <pc:docMk/>
          <pc:sldMk cId="331711920" sldId="274"/>
        </pc:sldMkLst>
        <pc:spChg chg="add">
          <ac:chgData name="Kanimozhi Velusamy" userId="d1526ead-182d-4008-9131-0c41e636e79e" providerId="ADAL" clId="{029A8CC1-F3CA-AB40-9492-AFA4F376A5DA}" dt="2024-04-22T19:40:11.259" v="1992" actId="26606"/>
          <ac:spMkLst>
            <pc:docMk/>
            <pc:sldMk cId="331711920" sldId="274"/>
            <ac:spMk id="8" creationId="{93E57FA7-FC0E-BBE3-7D63-183AD7D59724}"/>
          </ac:spMkLst>
        </pc:spChg>
        <pc:spChg chg="add">
          <ac:chgData name="Kanimozhi Velusamy" userId="d1526ead-182d-4008-9131-0c41e636e79e" providerId="ADAL" clId="{029A8CC1-F3CA-AB40-9492-AFA4F376A5DA}" dt="2024-04-22T19:40:11.259" v="1992" actId="26606"/>
          <ac:spMkLst>
            <pc:docMk/>
            <pc:sldMk cId="331711920" sldId="274"/>
            <ac:spMk id="10" creationId="{11E5B6C2-78FB-7E80-635C-539384B6A1DE}"/>
          </ac:spMkLst>
        </pc:spChg>
        <pc:picChg chg="add mod modCrop">
          <ac:chgData name="Kanimozhi Velusamy" userId="d1526ead-182d-4008-9131-0c41e636e79e" providerId="ADAL" clId="{029A8CC1-F3CA-AB40-9492-AFA4F376A5DA}" dt="2024-04-22T19:40:11.259" v="1992" actId="26606"/>
          <ac:picMkLst>
            <pc:docMk/>
            <pc:sldMk cId="331711920" sldId="274"/>
            <ac:picMk id="3" creationId="{A05DA659-B7E7-FBE3-018C-53E51A9E88CC}"/>
          </ac:picMkLst>
        </pc:picChg>
      </pc:sldChg>
      <pc:sldChg chg="new del">
        <pc:chgData name="Kanimozhi Velusamy" userId="d1526ead-182d-4008-9131-0c41e636e79e" providerId="ADAL" clId="{029A8CC1-F3CA-AB40-9492-AFA4F376A5DA}" dt="2024-04-21T22:34:27.472" v="771" actId="2696"/>
        <pc:sldMkLst>
          <pc:docMk/>
          <pc:sldMk cId="4190039608" sldId="274"/>
        </pc:sldMkLst>
      </pc:sldChg>
      <pc:sldChg chg="addSp delSp modSp new del mod setBg">
        <pc:chgData name="Kanimozhi Velusamy" userId="d1526ead-182d-4008-9131-0c41e636e79e" providerId="ADAL" clId="{029A8CC1-F3CA-AB40-9492-AFA4F376A5DA}" dt="2024-04-21T22:35:25.540" v="800" actId="2696"/>
        <pc:sldMkLst>
          <pc:docMk/>
          <pc:sldMk cId="772333730" sldId="275"/>
        </pc:sldMkLst>
        <pc:spChg chg="add mod">
          <ac:chgData name="Kanimozhi Velusamy" userId="d1526ead-182d-4008-9131-0c41e636e79e" providerId="ADAL" clId="{029A8CC1-F3CA-AB40-9492-AFA4F376A5DA}" dt="2024-04-21T22:35:18.479" v="799" actId="26606"/>
          <ac:spMkLst>
            <pc:docMk/>
            <pc:sldMk cId="772333730" sldId="275"/>
            <ac:spMk id="2" creationId="{7B71942A-321F-CD0C-E755-A2686B6E52E9}"/>
          </ac:spMkLst>
        </pc:spChg>
        <pc:spChg chg="add del">
          <ac:chgData name="Kanimozhi Velusamy" userId="d1526ead-182d-4008-9131-0c41e636e79e" providerId="ADAL" clId="{029A8CC1-F3CA-AB40-9492-AFA4F376A5DA}" dt="2024-04-21T22:35:10.122" v="788" actId="26606"/>
          <ac:spMkLst>
            <pc:docMk/>
            <pc:sldMk cId="772333730" sldId="275"/>
            <ac:spMk id="8" creationId="{41A06B62-8BB1-9677-4094-5FB84178B453}"/>
          </ac:spMkLst>
        </pc:spChg>
        <pc:spChg chg="add del">
          <ac:chgData name="Kanimozhi Velusamy" userId="d1526ead-182d-4008-9131-0c41e636e79e" providerId="ADAL" clId="{029A8CC1-F3CA-AB40-9492-AFA4F376A5DA}" dt="2024-04-21T22:35:12.684" v="790" actId="26606"/>
          <ac:spMkLst>
            <pc:docMk/>
            <pc:sldMk cId="772333730" sldId="275"/>
            <ac:spMk id="10" creationId="{8C4086F5-5AAC-F692-73E3-87A47A65203F}"/>
          </ac:spMkLst>
        </pc:spChg>
        <pc:spChg chg="add del">
          <ac:chgData name="Kanimozhi Velusamy" userId="d1526ead-182d-4008-9131-0c41e636e79e" providerId="ADAL" clId="{029A8CC1-F3CA-AB40-9492-AFA4F376A5DA}" dt="2024-04-21T22:35:13.591" v="792" actId="26606"/>
          <ac:spMkLst>
            <pc:docMk/>
            <pc:sldMk cId="772333730" sldId="275"/>
            <ac:spMk id="13" creationId="{3D00CB3E-22D8-C88A-E699-CC9736BC98D4}"/>
          </ac:spMkLst>
        </pc:spChg>
        <pc:spChg chg="add del">
          <ac:chgData name="Kanimozhi Velusamy" userId="d1526ead-182d-4008-9131-0c41e636e79e" providerId="ADAL" clId="{029A8CC1-F3CA-AB40-9492-AFA4F376A5DA}" dt="2024-04-21T22:35:15.261" v="794" actId="26606"/>
          <ac:spMkLst>
            <pc:docMk/>
            <pc:sldMk cId="772333730" sldId="275"/>
            <ac:spMk id="16" creationId="{8C4086F5-5AAC-F692-73E3-87A47A65203F}"/>
          </ac:spMkLst>
        </pc:spChg>
        <pc:spChg chg="add del">
          <ac:chgData name="Kanimozhi Velusamy" userId="d1526ead-182d-4008-9131-0c41e636e79e" providerId="ADAL" clId="{029A8CC1-F3CA-AB40-9492-AFA4F376A5DA}" dt="2024-04-21T22:35:17.085" v="796" actId="26606"/>
          <ac:spMkLst>
            <pc:docMk/>
            <pc:sldMk cId="772333730" sldId="275"/>
            <ac:spMk id="19" creationId="{E5D8E37F-B926-4EDC-B832-034AD1BBD5AC}"/>
          </ac:spMkLst>
        </pc:spChg>
        <pc:spChg chg="add del">
          <ac:chgData name="Kanimozhi Velusamy" userId="d1526ead-182d-4008-9131-0c41e636e79e" providerId="ADAL" clId="{029A8CC1-F3CA-AB40-9492-AFA4F376A5DA}" dt="2024-04-21T22:35:18.468" v="798" actId="26606"/>
          <ac:spMkLst>
            <pc:docMk/>
            <pc:sldMk cId="772333730" sldId="275"/>
            <ac:spMk id="22" creationId="{79D2D73E-B42D-0B39-8136-4A25DAFD926B}"/>
          </ac:spMkLst>
        </pc:spChg>
        <pc:spChg chg="add">
          <ac:chgData name="Kanimozhi Velusamy" userId="d1526ead-182d-4008-9131-0c41e636e79e" providerId="ADAL" clId="{029A8CC1-F3CA-AB40-9492-AFA4F376A5DA}" dt="2024-04-21T22:35:18.479" v="799" actId="26606"/>
          <ac:spMkLst>
            <pc:docMk/>
            <pc:sldMk cId="772333730" sldId="275"/>
            <ac:spMk id="25" creationId="{41A06B62-8BB1-9677-4094-5FB84178B453}"/>
          </ac:spMkLst>
        </pc:spChg>
        <pc:picChg chg="add del">
          <ac:chgData name="Kanimozhi Velusamy" userId="d1526ead-182d-4008-9131-0c41e636e79e" providerId="ADAL" clId="{029A8CC1-F3CA-AB40-9492-AFA4F376A5DA}" dt="2024-04-21T22:35:10.122" v="788" actId="26606"/>
          <ac:picMkLst>
            <pc:docMk/>
            <pc:sldMk cId="772333730" sldId="275"/>
            <ac:picMk id="4" creationId="{D392A0FE-C65B-110F-377A-F219E04CB381}"/>
          </ac:picMkLst>
        </pc:picChg>
        <pc:picChg chg="add del">
          <ac:chgData name="Kanimozhi Velusamy" userId="d1526ead-182d-4008-9131-0c41e636e79e" providerId="ADAL" clId="{029A8CC1-F3CA-AB40-9492-AFA4F376A5DA}" dt="2024-04-21T22:35:12.684" v="790" actId="26606"/>
          <ac:picMkLst>
            <pc:docMk/>
            <pc:sldMk cId="772333730" sldId="275"/>
            <ac:picMk id="11" creationId="{E96D22C1-7DDC-EC06-02CF-E62D9F6419BE}"/>
          </ac:picMkLst>
        </pc:picChg>
        <pc:picChg chg="add del">
          <ac:chgData name="Kanimozhi Velusamy" userId="d1526ead-182d-4008-9131-0c41e636e79e" providerId="ADAL" clId="{029A8CC1-F3CA-AB40-9492-AFA4F376A5DA}" dt="2024-04-21T22:35:13.591" v="792" actId="26606"/>
          <ac:picMkLst>
            <pc:docMk/>
            <pc:sldMk cId="772333730" sldId="275"/>
            <ac:picMk id="14" creationId="{57E82551-FBFA-1A49-D78E-50AC78208F92}"/>
          </ac:picMkLst>
        </pc:picChg>
        <pc:picChg chg="add del">
          <ac:chgData name="Kanimozhi Velusamy" userId="d1526ead-182d-4008-9131-0c41e636e79e" providerId="ADAL" clId="{029A8CC1-F3CA-AB40-9492-AFA4F376A5DA}" dt="2024-04-21T22:35:15.261" v="794" actId="26606"/>
          <ac:picMkLst>
            <pc:docMk/>
            <pc:sldMk cId="772333730" sldId="275"/>
            <ac:picMk id="17" creationId="{E96D22C1-7DDC-EC06-02CF-E62D9F6419BE}"/>
          </ac:picMkLst>
        </pc:picChg>
        <pc:picChg chg="add del">
          <ac:chgData name="Kanimozhi Velusamy" userId="d1526ead-182d-4008-9131-0c41e636e79e" providerId="ADAL" clId="{029A8CC1-F3CA-AB40-9492-AFA4F376A5DA}" dt="2024-04-21T22:35:17.085" v="796" actId="26606"/>
          <ac:picMkLst>
            <pc:docMk/>
            <pc:sldMk cId="772333730" sldId="275"/>
            <ac:picMk id="20" creationId="{7ACE0B78-29F1-5590-661E-E1A2D40791A4}"/>
          </ac:picMkLst>
        </pc:picChg>
        <pc:picChg chg="add del">
          <ac:chgData name="Kanimozhi Velusamy" userId="d1526ead-182d-4008-9131-0c41e636e79e" providerId="ADAL" clId="{029A8CC1-F3CA-AB40-9492-AFA4F376A5DA}" dt="2024-04-21T22:35:18.468" v="798" actId="26606"/>
          <ac:picMkLst>
            <pc:docMk/>
            <pc:sldMk cId="772333730" sldId="275"/>
            <ac:picMk id="23" creationId="{F3223A70-9F22-C8F0-8772-E08917B69D58}"/>
          </ac:picMkLst>
        </pc:picChg>
        <pc:picChg chg="add">
          <ac:chgData name="Kanimozhi Velusamy" userId="d1526ead-182d-4008-9131-0c41e636e79e" providerId="ADAL" clId="{029A8CC1-F3CA-AB40-9492-AFA4F376A5DA}" dt="2024-04-21T22:35:18.479" v="799" actId="26606"/>
          <ac:picMkLst>
            <pc:docMk/>
            <pc:sldMk cId="772333730" sldId="275"/>
            <ac:picMk id="26" creationId="{D392A0FE-C65B-110F-377A-F219E04CB381}"/>
          </ac:picMkLst>
        </pc:picChg>
      </pc:sldChg>
      <pc:sldChg chg="addSp modSp new mod setBg">
        <pc:chgData name="Kanimozhi Velusamy" userId="d1526ead-182d-4008-9131-0c41e636e79e" providerId="ADAL" clId="{029A8CC1-F3CA-AB40-9492-AFA4F376A5DA}" dt="2024-04-22T19:40:15.030" v="1993" actId="26606"/>
        <pc:sldMkLst>
          <pc:docMk/>
          <pc:sldMk cId="4118267742" sldId="275"/>
        </pc:sldMkLst>
        <pc:spChg chg="add">
          <ac:chgData name="Kanimozhi Velusamy" userId="d1526ead-182d-4008-9131-0c41e636e79e" providerId="ADAL" clId="{029A8CC1-F3CA-AB40-9492-AFA4F376A5DA}" dt="2024-04-22T19:40:15.030" v="1993" actId="26606"/>
          <ac:spMkLst>
            <pc:docMk/>
            <pc:sldMk cId="4118267742" sldId="275"/>
            <ac:spMk id="8" creationId="{93E57FA7-FC0E-BBE3-7D63-183AD7D59724}"/>
          </ac:spMkLst>
        </pc:spChg>
        <pc:spChg chg="add">
          <ac:chgData name="Kanimozhi Velusamy" userId="d1526ead-182d-4008-9131-0c41e636e79e" providerId="ADAL" clId="{029A8CC1-F3CA-AB40-9492-AFA4F376A5DA}" dt="2024-04-22T19:40:15.030" v="1993" actId="26606"/>
          <ac:spMkLst>
            <pc:docMk/>
            <pc:sldMk cId="4118267742" sldId="275"/>
            <ac:spMk id="10" creationId="{11E5B6C2-78FB-7E80-635C-539384B6A1DE}"/>
          </ac:spMkLst>
        </pc:spChg>
        <pc:picChg chg="add mod modCrop">
          <ac:chgData name="Kanimozhi Velusamy" userId="d1526ead-182d-4008-9131-0c41e636e79e" providerId="ADAL" clId="{029A8CC1-F3CA-AB40-9492-AFA4F376A5DA}" dt="2024-04-22T19:40:15.030" v="1993" actId="26606"/>
          <ac:picMkLst>
            <pc:docMk/>
            <pc:sldMk cId="4118267742" sldId="275"/>
            <ac:picMk id="3" creationId="{38ACF597-657A-47E6-3A28-3376B4FB2E28}"/>
          </ac:picMkLst>
        </pc:picChg>
      </pc:sldChg>
      <pc:sldChg chg="addSp modSp new mod setBg">
        <pc:chgData name="Kanimozhi Velusamy" userId="d1526ead-182d-4008-9131-0c41e636e79e" providerId="ADAL" clId="{029A8CC1-F3CA-AB40-9492-AFA4F376A5DA}" dt="2024-04-22T19:40:21.609" v="1994" actId="26606"/>
        <pc:sldMkLst>
          <pc:docMk/>
          <pc:sldMk cId="4060090582" sldId="276"/>
        </pc:sldMkLst>
        <pc:spChg chg="add">
          <ac:chgData name="Kanimozhi Velusamy" userId="d1526ead-182d-4008-9131-0c41e636e79e" providerId="ADAL" clId="{029A8CC1-F3CA-AB40-9492-AFA4F376A5DA}" dt="2024-04-22T19:40:21.609" v="1994" actId="26606"/>
          <ac:spMkLst>
            <pc:docMk/>
            <pc:sldMk cId="4060090582" sldId="276"/>
            <ac:spMk id="8" creationId="{93E57FA7-FC0E-BBE3-7D63-183AD7D59724}"/>
          </ac:spMkLst>
        </pc:spChg>
        <pc:spChg chg="add">
          <ac:chgData name="Kanimozhi Velusamy" userId="d1526ead-182d-4008-9131-0c41e636e79e" providerId="ADAL" clId="{029A8CC1-F3CA-AB40-9492-AFA4F376A5DA}" dt="2024-04-22T19:40:21.609" v="1994" actId="26606"/>
          <ac:spMkLst>
            <pc:docMk/>
            <pc:sldMk cId="4060090582" sldId="276"/>
            <ac:spMk id="10" creationId="{11E5B6C2-78FB-7E80-635C-539384B6A1DE}"/>
          </ac:spMkLst>
        </pc:spChg>
        <pc:picChg chg="add mod modCrop">
          <ac:chgData name="Kanimozhi Velusamy" userId="d1526ead-182d-4008-9131-0c41e636e79e" providerId="ADAL" clId="{029A8CC1-F3CA-AB40-9492-AFA4F376A5DA}" dt="2024-04-22T19:40:21.609" v="1994" actId="26606"/>
          <ac:picMkLst>
            <pc:docMk/>
            <pc:sldMk cId="4060090582" sldId="276"/>
            <ac:picMk id="3" creationId="{368EA071-85F3-AB01-8A07-5FDAE4BC1613}"/>
          </ac:picMkLst>
        </pc:picChg>
      </pc:sldChg>
      <pc:sldChg chg="addSp modSp new mod setBg">
        <pc:chgData name="Kanimozhi Velusamy" userId="d1526ead-182d-4008-9131-0c41e636e79e" providerId="ADAL" clId="{029A8CC1-F3CA-AB40-9492-AFA4F376A5DA}" dt="2024-04-22T19:40:25.254" v="1995" actId="26606"/>
        <pc:sldMkLst>
          <pc:docMk/>
          <pc:sldMk cId="347356967" sldId="277"/>
        </pc:sldMkLst>
        <pc:spChg chg="add">
          <ac:chgData name="Kanimozhi Velusamy" userId="d1526ead-182d-4008-9131-0c41e636e79e" providerId="ADAL" clId="{029A8CC1-F3CA-AB40-9492-AFA4F376A5DA}" dt="2024-04-22T19:40:25.254" v="1995" actId="26606"/>
          <ac:spMkLst>
            <pc:docMk/>
            <pc:sldMk cId="347356967" sldId="277"/>
            <ac:spMk id="8" creationId="{93E57FA7-FC0E-BBE3-7D63-183AD7D59724}"/>
          </ac:spMkLst>
        </pc:spChg>
        <pc:spChg chg="add">
          <ac:chgData name="Kanimozhi Velusamy" userId="d1526ead-182d-4008-9131-0c41e636e79e" providerId="ADAL" clId="{029A8CC1-F3CA-AB40-9492-AFA4F376A5DA}" dt="2024-04-22T19:40:25.254" v="1995" actId="26606"/>
          <ac:spMkLst>
            <pc:docMk/>
            <pc:sldMk cId="347356967" sldId="277"/>
            <ac:spMk id="10" creationId="{11E5B6C2-78FB-7E80-635C-539384B6A1DE}"/>
          </ac:spMkLst>
        </pc:spChg>
        <pc:picChg chg="add mod modCrop">
          <ac:chgData name="Kanimozhi Velusamy" userId="d1526ead-182d-4008-9131-0c41e636e79e" providerId="ADAL" clId="{029A8CC1-F3CA-AB40-9492-AFA4F376A5DA}" dt="2024-04-22T19:40:25.254" v="1995" actId="26606"/>
          <ac:picMkLst>
            <pc:docMk/>
            <pc:sldMk cId="347356967" sldId="277"/>
            <ac:picMk id="3" creationId="{AA14CC94-CE84-60E0-2E50-3CA911B329FD}"/>
          </ac:picMkLst>
        </pc:picChg>
      </pc:sldChg>
      <pc:sldChg chg="addSp delSp modSp new mod setBg">
        <pc:chgData name="Kanimozhi Velusamy" userId="d1526ead-182d-4008-9131-0c41e636e79e" providerId="ADAL" clId="{029A8CC1-F3CA-AB40-9492-AFA4F376A5DA}" dt="2024-04-22T19:40:27.246" v="1996" actId="26606"/>
        <pc:sldMkLst>
          <pc:docMk/>
          <pc:sldMk cId="2889243703" sldId="278"/>
        </pc:sldMkLst>
        <pc:spChg chg="add">
          <ac:chgData name="Kanimozhi Velusamy" userId="d1526ead-182d-4008-9131-0c41e636e79e" providerId="ADAL" clId="{029A8CC1-F3CA-AB40-9492-AFA4F376A5DA}" dt="2024-04-22T19:40:27.246" v="1996" actId="26606"/>
          <ac:spMkLst>
            <pc:docMk/>
            <pc:sldMk cId="2889243703" sldId="278"/>
            <ac:spMk id="8" creationId="{93E57FA7-FC0E-BBE3-7D63-183AD7D59724}"/>
          </ac:spMkLst>
        </pc:spChg>
        <pc:spChg chg="add">
          <ac:chgData name="Kanimozhi Velusamy" userId="d1526ead-182d-4008-9131-0c41e636e79e" providerId="ADAL" clId="{029A8CC1-F3CA-AB40-9492-AFA4F376A5DA}" dt="2024-04-22T19:40:27.246" v="1996" actId="26606"/>
          <ac:spMkLst>
            <pc:docMk/>
            <pc:sldMk cId="2889243703" sldId="278"/>
            <ac:spMk id="10" creationId="{11E5B6C2-78FB-7E80-635C-539384B6A1DE}"/>
          </ac:spMkLst>
        </pc:spChg>
        <pc:picChg chg="add mod modCrop">
          <ac:chgData name="Kanimozhi Velusamy" userId="d1526ead-182d-4008-9131-0c41e636e79e" providerId="ADAL" clId="{029A8CC1-F3CA-AB40-9492-AFA4F376A5DA}" dt="2024-04-22T19:40:27.246" v="1996" actId="26606"/>
          <ac:picMkLst>
            <pc:docMk/>
            <pc:sldMk cId="2889243703" sldId="278"/>
            <ac:picMk id="3" creationId="{770688DC-EA22-8DA7-60BD-FB762C9D2143}"/>
          </ac:picMkLst>
        </pc:picChg>
        <pc:picChg chg="add del mod">
          <ac:chgData name="Kanimozhi Velusamy" userId="d1526ead-182d-4008-9131-0c41e636e79e" providerId="ADAL" clId="{029A8CC1-F3CA-AB40-9492-AFA4F376A5DA}" dt="2024-04-22T18:24:15.332" v="1474" actId="478"/>
          <ac:picMkLst>
            <pc:docMk/>
            <pc:sldMk cId="2889243703" sldId="278"/>
            <ac:picMk id="5" creationId="{A7827FE9-9B31-B802-DA73-6FDD5DA852C5}"/>
          </ac:picMkLst>
        </pc:picChg>
      </pc:sldChg>
      <pc:sldChg chg="addSp modSp new mod setBg">
        <pc:chgData name="Kanimozhi Velusamy" userId="d1526ead-182d-4008-9131-0c41e636e79e" providerId="ADAL" clId="{029A8CC1-F3CA-AB40-9492-AFA4F376A5DA}" dt="2024-04-22T19:40:30.808" v="1997" actId="26606"/>
        <pc:sldMkLst>
          <pc:docMk/>
          <pc:sldMk cId="1403275525" sldId="279"/>
        </pc:sldMkLst>
        <pc:spChg chg="add">
          <ac:chgData name="Kanimozhi Velusamy" userId="d1526ead-182d-4008-9131-0c41e636e79e" providerId="ADAL" clId="{029A8CC1-F3CA-AB40-9492-AFA4F376A5DA}" dt="2024-04-22T19:40:30.808" v="1997" actId="26606"/>
          <ac:spMkLst>
            <pc:docMk/>
            <pc:sldMk cId="1403275525" sldId="279"/>
            <ac:spMk id="7" creationId="{93E57FA7-FC0E-BBE3-7D63-183AD7D59724}"/>
          </ac:spMkLst>
        </pc:spChg>
        <pc:spChg chg="add">
          <ac:chgData name="Kanimozhi Velusamy" userId="d1526ead-182d-4008-9131-0c41e636e79e" providerId="ADAL" clId="{029A8CC1-F3CA-AB40-9492-AFA4F376A5DA}" dt="2024-04-22T19:40:30.808" v="1997" actId="26606"/>
          <ac:spMkLst>
            <pc:docMk/>
            <pc:sldMk cId="1403275525" sldId="279"/>
            <ac:spMk id="9" creationId="{11E5B6C2-78FB-7E80-635C-539384B6A1DE}"/>
          </ac:spMkLst>
        </pc:spChg>
        <pc:picChg chg="add mod modCrop">
          <ac:chgData name="Kanimozhi Velusamy" userId="d1526ead-182d-4008-9131-0c41e636e79e" providerId="ADAL" clId="{029A8CC1-F3CA-AB40-9492-AFA4F376A5DA}" dt="2024-04-22T19:40:30.808" v="1997" actId="26606"/>
          <ac:picMkLst>
            <pc:docMk/>
            <pc:sldMk cId="1403275525" sldId="279"/>
            <ac:picMk id="2" creationId="{2AE39696-04BA-2276-C86B-03DB1A5B6302}"/>
          </ac:picMkLst>
        </pc:picChg>
      </pc:sldChg>
      <pc:sldChg chg="addSp delSp modSp new mod setBg">
        <pc:chgData name="Kanimozhi Velusamy" userId="d1526ead-182d-4008-9131-0c41e636e79e" providerId="ADAL" clId="{029A8CC1-F3CA-AB40-9492-AFA4F376A5DA}" dt="2024-04-22T19:00:46.433" v="1743" actId="1076"/>
        <pc:sldMkLst>
          <pc:docMk/>
          <pc:sldMk cId="1204073113" sldId="280"/>
        </pc:sldMkLst>
        <pc:spChg chg="add mod ord">
          <ac:chgData name="Kanimozhi Velusamy" userId="d1526ead-182d-4008-9131-0c41e636e79e" providerId="ADAL" clId="{029A8CC1-F3CA-AB40-9492-AFA4F376A5DA}" dt="2024-04-22T19:00:46.433" v="1743" actId="1076"/>
          <ac:spMkLst>
            <pc:docMk/>
            <pc:sldMk cId="1204073113" sldId="280"/>
            <ac:spMk id="3" creationId="{63BBD632-14FD-C59F-1E79-352F4D21CCE7}"/>
          </ac:spMkLst>
        </pc:spChg>
        <pc:spChg chg="add del mod">
          <ac:chgData name="Kanimozhi Velusamy" userId="d1526ead-182d-4008-9131-0c41e636e79e" providerId="ADAL" clId="{029A8CC1-F3CA-AB40-9492-AFA4F376A5DA}" dt="2024-04-22T19:00:37.659" v="1742"/>
          <ac:spMkLst>
            <pc:docMk/>
            <pc:sldMk cId="1204073113" sldId="280"/>
            <ac:spMk id="6" creationId="{168C288E-03E1-D5E3-B276-9EA5A9C38923}"/>
          </ac:spMkLst>
        </pc:spChg>
        <pc:spChg chg="add del">
          <ac:chgData name="Kanimozhi Velusamy" userId="d1526ead-182d-4008-9131-0c41e636e79e" providerId="ADAL" clId="{029A8CC1-F3CA-AB40-9492-AFA4F376A5DA}" dt="2024-04-22T18:48:22.963" v="1607" actId="26606"/>
          <ac:spMkLst>
            <pc:docMk/>
            <pc:sldMk cId="1204073113" sldId="280"/>
            <ac:spMk id="8" creationId="{6A364E18-0909-04B8-85B7-1D75F7673370}"/>
          </ac:spMkLst>
        </pc:spChg>
        <pc:spChg chg="add del">
          <ac:chgData name="Kanimozhi Velusamy" userId="d1526ead-182d-4008-9131-0c41e636e79e" providerId="ADAL" clId="{029A8CC1-F3CA-AB40-9492-AFA4F376A5DA}" dt="2024-04-22T18:48:18.866" v="1601" actId="26606"/>
          <ac:spMkLst>
            <pc:docMk/>
            <pc:sldMk cId="1204073113" sldId="280"/>
            <ac:spMk id="9" creationId="{41A06B62-8BB1-9677-4094-5FB84178B453}"/>
          </ac:spMkLst>
        </pc:spChg>
        <pc:spChg chg="add del">
          <ac:chgData name="Kanimozhi Velusamy" userId="d1526ead-182d-4008-9131-0c41e636e79e" providerId="ADAL" clId="{029A8CC1-F3CA-AB40-9492-AFA4F376A5DA}" dt="2024-04-22T18:48:20.951" v="1605" actId="26606"/>
          <ac:spMkLst>
            <pc:docMk/>
            <pc:sldMk cId="1204073113" sldId="280"/>
            <ac:spMk id="10" creationId="{72AA3712-C5CA-A663-E80E-253CE093079F}"/>
          </ac:spMkLst>
        </pc:spChg>
        <pc:spChg chg="add del">
          <ac:chgData name="Kanimozhi Velusamy" userId="d1526ead-182d-4008-9131-0c41e636e79e" providerId="ADAL" clId="{029A8CC1-F3CA-AB40-9492-AFA4F376A5DA}" dt="2024-04-22T18:48:19.772" v="1603" actId="26606"/>
          <ac:spMkLst>
            <pc:docMk/>
            <pc:sldMk cId="1204073113" sldId="280"/>
            <ac:spMk id="11" creationId="{8C4086F5-5AAC-F692-73E3-87A47A65203F}"/>
          </ac:spMkLst>
        </pc:spChg>
        <pc:spChg chg="add del">
          <ac:chgData name="Kanimozhi Velusamy" userId="d1526ead-182d-4008-9131-0c41e636e79e" providerId="ADAL" clId="{029A8CC1-F3CA-AB40-9492-AFA4F376A5DA}" dt="2024-04-22T18:48:22.963" v="1607" actId="26606"/>
          <ac:spMkLst>
            <pc:docMk/>
            <pc:sldMk cId="1204073113" sldId="280"/>
            <ac:spMk id="13" creationId="{5A4E4C0D-6BCA-FC17-62BD-B629662A9DF1}"/>
          </ac:spMkLst>
        </pc:spChg>
        <pc:spChg chg="add del">
          <ac:chgData name="Kanimozhi Velusamy" userId="d1526ead-182d-4008-9131-0c41e636e79e" providerId="ADAL" clId="{029A8CC1-F3CA-AB40-9492-AFA4F376A5DA}" dt="2024-04-22T18:48:22.963" v="1607" actId="26606"/>
          <ac:spMkLst>
            <pc:docMk/>
            <pc:sldMk cId="1204073113" sldId="280"/>
            <ac:spMk id="14" creationId="{8B08FA76-1ED5-E432-8E59-C7ABAAB69F5E}"/>
          </ac:spMkLst>
        </pc:spChg>
        <pc:spChg chg="add del">
          <ac:chgData name="Kanimozhi Velusamy" userId="d1526ead-182d-4008-9131-0c41e636e79e" providerId="ADAL" clId="{029A8CC1-F3CA-AB40-9492-AFA4F376A5DA}" dt="2024-04-22T18:48:24.191" v="1609" actId="26606"/>
          <ac:spMkLst>
            <pc:docMk/>
            <pc:sldMk cId="1204073113" sldId="280"/>
            <ac:spMk id="16" creationId="{E5D8E37F-B926-4EDC-B832-034AD1BBD5AC}"/>
          </ac:spMkLst>
        </pc:spChg>
        <pc:spChg chg="add del">
          <ac:chgData name="Kanimozhi Velusamy" userId="d1526ead-182d-4008-9131-0c41e636e79e" providerId="ADAL" clId="{029A8CC1-F3CA-AB40-9492-AFA4F376A5DA}" dt="2024-04-22T18:48:48.285" v="1621" actId="26606"/>
          <ac:spMkLst>
            <pc:docMk/>
            <pc:sldMk cId="1204073113" sldId="280"/>
            <ac:spMk id="19" creationId="{79D2D73E-B42D-0B39-8136-4A25DAFD926B}"/>
          </ac:spMkLst>
        </pc:spChg>
        <pc:spChg chg="add del">
          <ac:chgData name="Kanimozhi Velusamy" userId="d1526ead-182d-4008-9131-0c41e636e79e" providerId="ADAL" clId="{029A8CC1-F3CA-AB40-9492-AFA4F376A5DA}" dt="2024-04-22T18:48:40.264" v="1612" actId="26606"/>
          <ac:spMkLst>
            <pc:docMk/>
            <pc:sldMk cId="1204073113" sldId="280"/>
            <ac:spMk id="25" creationId="{48D7368D-31D9-8101-473D-CD39E706FD22}"/>
          </ac:spMkLst>
        </pc:spChg>
        <pc:spChg chg="add del">
          <ac:chgData name="Kanimozhi Velusamy" userId="d1526ead-182d-4008-9131-0c41e636e79e" providerId="ADAL" clId="{029A8CC1-F3CA-AB40-9492-AFA4F376A5DA}" dt="2024-04-22T18:48:40.264" v="1612" actId="26606"/>
          <ac:spMkLst>
            <pc:docMk/>
            <pc:sldMk cId="1204073113" sldId="280"/>
            <ac:spMk id="27" creationId="{789EBE4E-5983-B393-1D5E-731351065799}"/>
          </ac:spMkLst>
        </pc:spChg>
        <pc:spChg chg="add del">
          <ac:chgData name="Kanimozhi Velusamy" userId="d1526ead-182d-4008-9131-0c41e636e79e" providerId="ADAL" clId="{029A8CC1-F3CA-AB40-9492-AFA4F376A5DA}" dt="2024-04-22T18:48:40.264" v="1612" actId="26606"/>
          <ac:spMkLst>
            <pc:docMk/>
            <pc:sldMk cId="1204073113" sldId="280"/>
            <ac:spMk id="29" creationId="{2CEF5482-568A-9463-C672-BC6D644DF982}"/>
          </ac:spMkLst>
        </pc:spChg>
        <pc:spChg chg="add del">
          <ac:chgData name="Kanimozhi Velusamy" userId="d1526ead-182d-4008-9131-0c41e636e79e" providerId="ADAL" clId="{029A8CC1-F3CA-AB40-9492-AFA4F376A5DA}" dt="2024-04-22T18:48:40.264" v="1612" actId="26606"/>
          <ac:spMkLst>
            <pc:docMk/>
            <pc:sldMk cId="1204073113" sldId="280"/>
            <ac:spMk id="31" creationId="{D38784C3-11AE-0BE2-6339-1A2BDAC7F034}"/>
          </ac:spMkLst>
        </pc:spChg>
        <pc:spChg chg="add del">
          <ac:chgData name="Kanimozhi Velusamy" userId="d1526ead-182d-4008-9131-0c41e636e79e" providerId="ADAL" clId="{029A8CC1-F3CA-AB40-9492-AFA4F376A5DA}" dt="2024-04-22T18:48:41.473" v="1614" actId="26606"/>
          <ac:spMkLst>
            <pc:docMk/>
            <pc:sldMk cId="1204073113" sldId="280"/>
            <ac:spMk id="33" creationId="{48D7368D-31D9-8101-473D-CD39E706FD22}"/>
          </ac:spMkLst>
        </pc:spChg>
        <pc:spChg chg="add del">
          <ac:chgData name="Kanimozhi Velusamy" userId="d1526ead-182d-4008-9131-0c41e636e79e" providerId="ADAL" clId="{029A8CC1-F3CA-AB40-9492-AFA4F376A5DA}" dt="2024-04-22T18:48:41.473" v="1614" actId="26606"/>
          <ac:spMkLst>
            <pc:docMk/>
            <pc:sldMk cId="1204073113" sldId="280"/>
            <ac:spMk id="34" creationId="{0668B51F-0397-D568-D929-A4F9A9CC47E8}"/>
          </ac:spMkLst>
        </pc:spChg>
        <pc:spChg chg="add del">
          <ac:chgData name="Kanimozhi Velusamy" userId="d1526ead-182d-4008-9131-0c41e636e79e" providerId="ADAL" clId="{029A8CC1-F3CA-AB40-9492-AFA4F376A5DA}" dt="2024-04-22T18:48:41.473" v="1614" actId="26606"/>
          <ac:spMkLst>
            <pc:docMk/>
            <pc:sldMk cId="1204073113" sldId="280"/>
            <ac:spMk id="35" creationId="{50F200B6-228D-F4F2-C6FF-D4257EC20592}"/>
          </ac:spMkLst>
        </pc:spChg>
        <pc:spChg chg="add del">
          <ac:chgData name="Kanimozhi Velusamy" userId="d1526ead-182d-4008-9131-0c41e636e79e" providerId="ADAL" clId="{029A8CC1-F3CA-AB40-9492-AFA4F376A5DA}" dt="2024-04-22T18:48:43.323" v="1616" actId="26606"/>
          <ac:spMkLst>
            <pc:docMk/>
            <pc:sldMk cId="1204073113" sldId="280"/>
            <ac:spMk id="37" creationId="{48D7368D-31D9-8101-473D-CD39E706FD22}"/>
          </ac:spMkLst>
        </pc:spChg>
        <pc:spChg chg="add del">
          <ac:chgData name="Kanimozhi Velusamy" userId="d1526ead-182d-4008-9131-0c41e636e79e" providerId="ADAL" clId="{029A8CC1-F3CA-AB40-9492-AFA4F376A5DA}" dt="2024-04-22T18:48:43.323" v="1616" actId="26606"/>
          <ac:spMkLst>
            <pc:docMk/>
            <pc:sldMk cId="1204073113" sldId="280"/>
            <ac:spMk id="38" creationId="{A0A7E8C1-C94C-2023-9143-01B16A21D046}"/>
          </ac:spMkLst>
        </pc:spChg>
        <pc:spChg chg="add del">
          <ac:chgData name="Kanimozhi Velusamy" userId="d1526ead-182d-4008-9131-0c41e636e79e" providerId="ADAL" clId="{029A8CC1-F3CA-AB40-9492-AFA4F376A5DA}" dt="2024-04-22T18:48:46.055" v="1618" actId="26606"/>
          <ac:spMkLst>
            <pc:docMk/>
            <pc:sldMk cId="1204073113" sldId="280"/>
            <ac:spMk id="40" creationId="{48D7368D-31D9-8101-473D-CD39E706FD22}"/>
          </ac:spMkLst>
        </pc:spChg>
        <pc:spChg chg="add del">
          <ac:chgData name="Kanimozhi Velusamy" userId="d1526ead-182d-4008-9131-0c41e636e79e" providerId="ADAL" clId="{029A8CC1-F3CA-AB40-9492-AFA4F376A5DA}" dt="2024-04-22T18:48:46.055" v="1618" actId="26606"/>
          <ac:spMkLst>
            <pc:docMk/>
            <pc:sldMk cId="1204073113" sldId="280"/>
            <ac:spMk id="41" creationId="{3768F94E-2BF1-56A5-87AC-0C427079334B}"/>
          </ac:spMkLst>
        </pc:spChg>
        <pc:spChg chg="add del">
          <ac:chgData name="Kanimozhi Velusamy" userId="d1526ead-182d-4008-9131-0c41e636e79e" providerId="ADAL" clId="{029A8CC1-F3CA-AB40-9492-AFA4F376A5DA}" dt="2024-04-22T18:48:46.055" v="1618" actId="26606"/>
          <ac:spMkLst>
            <pc:docMk/>
            <pc:sldMk cId="1204073113" sldId="280"/>
            <ac:spMk id="42" creationId="{393D8CD4-7FBE-9118-0CEB-9C1A2FA6AE5A}"/>
          </ac:spMkLst>
        </pc:spChg>
        <pc:spChg chg="add del">
          <ac:chgData name="Kanimozhi Velusamy" userId="d1526ead-182d-4008-9131-0c41e636e79e" providerId="ADAL" clId="{029A8CC1-F3CA-AB40-9492-AFA4F376A5DA}" dt="2024-04-22T18:48:48.282" v="1620" actId="26606"/>
          <ac:spMkLst>
            <pc:docMk/>
            <pc:sldMk cId="1204073113" sldId="280"/>
            <ac:spMk id="44" creationId="{48D7368D-31D9-8101-473D-CD39E706FD22}"/>
          </ac:spMkLst>
        </pc:spChg>
        <pc:spChg chg="add del">
          <ac:chgData name="Kanimozhi Velusamy" userId="d1526ead-182d-4008-9131-0c41e636e79e" providerId="ADAL" clId="{029A8CC1-F3CA-AB40-9492-AFA4F376A5DA}" dt="2024-04-22T18:48:48.282" v="1620" actId="26606"/>
          <ac:spMkLst>
            <pc:docMk/>
            <pc:sldMk cId="1204073113" sldId="280"/>
            <ac:spMk id="45" creationId="{789EBE4E-5983-B393-1D5E-731351065799}"/>
          </ac:spMkLst>
        </pc:spChg>
        <pc:spChg chg="add del">
          <ac:chgData name="Kanimozhi Velusamy" userId="d1526ead-182d-4008-9131-0c41e636e79e" providerId="ADAL" clId="{029A8CC1-F3CA-AB40-9492-AFA4F376A5DA}" dt="2024-04-22T18:48:48.282" v="1620" actId="26606"/>
          <ac:spMkLst>
            <pc:docMk/>
            <pc:sldMk cId="1204073113" sldId="280"/>
            <ac:spMk id="46" creationId="{2CEF5482-568A-9463-C672-BC6D644DF982}"/>
          </ac:spMkLst>
        </pc:spChg>
        <pc:spChg chg="add del">
          <ac:chgData name="Kanimozhi Velusamy" userId="d1526ead-182d-4008-9131-0c41e636e79e" providerId="ADAL" clId="{029A8CC1-F3CA-AB40-9492-AFA4F376A5DA}" dt="2024-04-22T18:48:48.282" v="1620" actId="26606"/>
          <ac:spMkLst>
            <pc:docMk/>
            <pc:sldMk cId="1204073113" sldId="280"/>
            <ac:spMk id="47" creationId="{D38784C3-11AE-0BE2-6339-1A2BDAC7F034}"/>
          </ac:spMkLst>
        </pc:spChg>
        <pc:spChg chg="add del">
          <ac:chgData name="Kanimozhi Velusamy" userId="d1526ead-182d-4008-9131-0c41e636e79e" providerId="ADAL" clId="{029A8CC1-F3CA-AB40-9492-AFA4F376A5DA}" dt="2024-04-22T18:51:32.100" v="1627" actId="26606"/>
          <ac:spMkLst>
            <pc:docMk/>
            <pc:sldMk cId="1204073113" sldId="280"/>
            <ac:spMk id="49" creationId="{48D7368D-31D9-8101-473D-CD39E706FD22}"/>
          </ac:spMkLst>
        </pc:spChg>
        <pc:spChg chg="add del">
          <ac:chgData name="Kanimozhi Velusamy" userId="d1526ead-182d-4008-9131-0c41e636e79e" providerId="ADAL" clId="{029A8CC1-F3CA-AB40-9492-AFA4F376A5DA}" dt="2024-04-22T18:51:32.100" v="1627" actId="26606"/>
          <ac:spMkLst>
            <pc:docMk/>
            <pc:sldMk cId="1204073113" sldId="280"/>
            <ac:spMk id="50" creationId="{3768F94E-2BF1-56A5-87AC-0C427079334B}"/>
          </ac:spMkLst>
        </pc:spChg>
        <pc:spChg chg="add del">
          <ac:chgData name="Kanimozhi Velusamy" userId="d1526ead-182d-4008-9131-0c41e636e79e" providerId="ADAL" clId="{029A8CC1-F3CA-AB40-9492-AFA4F376A5DA}" dt="2024-04-22T18:51:32.100" v="1627" actId="26606"/>
          <ac:spMkLst>
            <pc:docMk/>
            <pc:sldMk cId="1204073113" sldId="280"/>
            <ac:spMk id="51" creationId="{393D8CD4-7FBE-9118-0CEB-9C1A2FA6AE5A}"/>
          </ac:spMkLst>
        </pc:spChg>
        <pc:spChg chg="add del">
          <ac:chgData name="Kanimozhi Velusamy" userId="d1526ead-182d-4008-9131-0c41e636e79e" providerId="ADAL" clId="{029A8CC1-F3CA-AB40-9492-AFA4F376A5DA}" dt="2024-04-22T18:55:59.363" v="1698" actId="26606"/>
          <ac:spMkLst>
            <pc:docMk/>
            <pc:sldMk cId="1204073113" sldId="280"/>
            <ac:spMk id="56" creationId="{8753201B-432F-7A72-6FF6-CF0404210168}"/>
          </ac:spMkLst>
        </pc:spChg>
        <pc:spChg chg="add del">
          <ac:chgData name="Kanimozhi Velusamy" userId="d1526ead-182d-4008-9131-0c41e636e79e" providerId="ADAL" clId="{029A8CC1-F3CA-AB40-9492-AFA4F376A5DA}" dt="2024-04-22T18:55:54.469" v="1693" actId="26606"/>
          <ac:spMkLst>
            <pc:docMk/>
            <pc:sldMk cId="1204073113" sldId="280"/>
            <ac:spMk id="61" creationId="{41A06B62-8BB1-9677-4094-5FB84178B453}"/>
          </ac:spMkLst>
        </pc:spChg>
        <pc:spChg chg="add del">
          <ac:chgData name="Kanimozhi Velusamy" userId="d1526ead-182d-4008-9131-0c41e636e79e" providerId="ADAL" clId="{029A8CC1-F3CA-AB40-9492-AFA4F376A5DA}" dt="2024-04-22T18:55:57.359" v="1695" actId="26606"/>
          <ac:spMkLst>
            <pc:docMk/>
            <pc:sldMk cId="1204073113" sldId="280"/>
            <ac:spMk id="63" creationId="{79D2D73E-B42D-0B39-8136-4A25DAFD926B}"/>
          </ac:spMkLst>
        </pc:spChg>
        <pc:spChg chg="add del">
          <ac:chgData name="Kanimozhi Velusamy" userId="d1526ead-182d-4008-9131-0c41e636e79e" providerId="ADAL" clId="{029A8CC1-F3CA-AB40-9492-AFA4F376A5DA}" dt="2024-04-22T18:55:59.355" v="1697" actId="26606"/>
          <ac:spMkLst>
            <pc:docMk/>
            <pc:sldMk cId="1204073113" sldId="280"/>
            <ac:spMk id="65" creationId="{41A06B62-8BB1-9677-4094-5FB84178B453}"/>
          </ac:spMkLst>
        </pc:spChg>
        <pc:spChg chg="add del">
          <ac:chgData name="Kanimozhi Velusamy" userId="d1526ead-182d-4008-9131-0c41e636e79e" providerId="ADAL" clId="{029A8CC1-F3CA-AB40-9492-AFA4F376A5DA}" dt="2024-04-22T18:56:17.016" v="1699" actId="26606"/>
          <ac:spMkLst>
            <pc:docMk/>
            <pc:sldMk cId="1204073113" sldId="280"/>
            <ac:spMk id="67" creationId="{72AA3712-C5CA-A663-E80E-253CE093079F}"/>
          </ac:spMkLst>
        </pc:spChg>
        <pc:spChg chg="add">
          <ac:chgData name="Kanimozhi Velusamy" userId="d1526ead-182d-4008-9131-0c41e636e79e" providerId="ADAL" clId="{029A8CC1-F3CA-AB40-9492-AFA4F376A5DA}" dt="2024-04-22T18:56:17.016" v="1699" actId="26606"/>
          <ac:spMkLst>
            <pc:docMk/>
            <pc:sldMk cId="1204073113" sldId="280"/>
            <ac:spMk id="72" creationId="{72AA3712-C5CA-A663-E80E-253CE093079F}"/>
          </ac:spMkLst>
        </pc:spChg>
        <pc:graphicFrameChg chg="add del mod">
          <ac:chgData name="Kanimozhi Velusamy" userId="d1526ead-182d-4008-9131-0c41e636e79e" providerId="ADAL" clId="{029A8CC1-F3CA-AB40-9492-AFA4F376A5DA}" dt="2024-04-22T18:54:04.117" v="1676" actId="26606"/>
          <ac:graphicFrameMkLst>
            <pc:docMk/>
            <pc:sldMk cId="1204073113" sldId="280"/>
            <ac:graphicFrameMk id="58" creationId="{BDAE116B-E011-BD7B-C025-33FB538E9706}"/>
          </ac:graphicFrameMkLst>
        </pc:graphicFrameChg>
        <pc:picChg chg="add del">
          <ac:chgData name="Kanimozhi Velusamy" userId="d1526ead-182d-4008-9131-0c41e636e79e" providerId="ADAL" clId="{029A8CC1-F3CA-AB40-9492-AFA4F376A5DA}" dt="2024-04-22T18:48:18.866" v="1601" actId="26606"/>
          <ac:picMkLst>
            <pc:docMk/>
            <pc:sldMk cId="1204073113" sldId="280"/>
            <ac:picMk id="5" creationId="{FAF8B021-4B25-0F82-800E-FD83F196BD6B}"/>
          </ac:picMkLst>
        </pc:picChg>
        <pc:picChg chg="add del">
          <ac:chgData name="Kanimozhi Velusamy" userId="d1526ead-182d-4008-9131-0c41e636e79e" providerId="ADAL" clId="{029A8CC1-F3CA-AB40-9492-AFA4F376A5DA}" dt="2024-04-22T18:48:20.951" v="1605" actId="26606"/>
          <ac:picMkLst>
            <pc:docMk/>
            <pc:sldMk cId="1204073113" sldId="280"/>
            <ac:picMk id="7" creationId="{7F18FE27-7735-C017-6FFE-805C8B6F8CE5}"/>
          </ac:picMkLst>
        </pc:picChg>
        <pc:picChg chg="add del">
          <ac:chgData name="Kanimozhi Velusamy" userId="d1526ead-182d-4008-9131-0c41e636e79e" providerId="ADAL" clId="{029A8CC1-F3CA-AB40-9492-AFA4F376A5DA}" dt="2024-04-22T18:48:19.772" v="1603" actId="26606"/>
          <ac:picMkLst>
            <pc:docMk/>
            <pc:sldMk cId="1204073113" sldId="280"/>
            <ac:picMk id="12" creationId="{105AC830-84CD-1648-C0FD-2F99DB8D110F}"/>
          </ac:picMkLst>
        </pc:picChg>
        <pc:picChg chg="add del">
          <ac:chgData name="Kanimozhi Velusamy" userId="d1526ead-182d-4008-9131-0c41e636e79e" providerId="ADAL" clId="{029A8CC1-F3CA-AB40-9492-AFA4F376A5DA}" dt="2024-04-22T18:48:24.191" v="1609" actId="26606"/>
          <ac:picMkLst>
            <pc:docMk/>
            <pc:sldMk cId="1204073113" sldId="280"/>
            <ac:picMk id="17" creationId="{223017E7-5C01-0247-97BD-1D281F6424B1}"/>
          </ac:picMkLst>
        </pc:picChg>
        <pc:picChg chg="add mod ord">
          <ac:chgData name="Kanimozhi Velusamy" userId="d1526ead-182d-4008-9131-0c41e636e79e" providerId="ADAL" clId="{029A8CC1-F3CA-AB40-9492-AFA4F376A5DA}" dt="2024-04-22T18:56:53.733" v="1708" actId="14100"/>
          <ac:picMkLst>
            <pc:docMk/>
            <pc:sldMk cId="1204073113" sldId="280"/>
            <ac:picMk id="20" creationId="{0ADA2326-1F48-AFF9-450A-FD3E6A4FF5E0}"/>
          </ac:picMkLst>
        </pc:picChg>
      </pc:sldChg>
      <pc:sldChg chg="new del">
        <pc:chgData name="Kanimozhi Velusamy" userId="d1526ead-182d-4008-9131-0c41e636e79e" providerId="ADAL" clId="{029A8CC1-F3CA-AB40-9492-AFA4F376A5DA}" dt="2024-04-22T18:24:23.246" v="1476" actId="2696"/>
        <pc:sldMkLst>
          <pc:docMk/>
          <pc:sldMk cId="2169338634" sldId="280"/>
        </pc:sldMkLst>
      </pc:sldChg>
      <pc:sldChg chg="addSp modSp new del mod setBg">
        <pc:chgData name="Kanimozhi Velusamy" userId="d1526ead-182d-4008-9131-0c41e636e79e" providerId="ADAL" clId="{029A8CC1-F3CA-AB40-9492-AFA4F376A5DA}" dt="2024-04-22T18:48:08.977" v="1597" actId="2696"/>
        <pc:sldMkLst>
          <pc:docMk/>
          <pc:sldMk cId="3332825244" sldId="280"/>
        </pc:sldMkLst>
        <pc:spChg chg="add mod">
          <ac:chgData name="Kanimozhi Velusamy" userId="d1526ead-182d-4008-9131-0c41e636e79e" providerId="ADAL" clId="{029A8CC1-F3CA-AB40-9492-AFA4F376A5DA}" dt="2024-04-22T18:48:03.562" v="1596" actId="20577"/>
          <ac:spMkLst>
            <pc:docMk/>
            <pc:sldMk cId="3332825244" sldId="280"/>
            <ac:spMk id="2" creationId="{9F7AE0F4-2332-5B3B-0C4F-289D1CCA872A}"/>
          </ac:spMkLst>
        </pc:spChg>
        <pc:spChg chg="add">
          <ac:chgData name="Kanimozhi Velusamy" userId="d1526ead-182d-4008-9131-0c41e636e79e" providerId="ADAL" clId="{029A8CC1-F3CA-AB40-9492-AFA4F376A5DA}" dt="2024-04-22T18:39:39.299" v="1530" actId="26606"/>
          <ac:spMkLst>
            <pc:docMk/>
            <pc:sldMk cId="3332825244" sldId="280"/>
            <ac:spMk id="8" creationId="{E5D8E37F-B926-4EDC-B832-034AD1BBD5AC}"/>
          </ac:spMkLst>
        </pc:spChg>
        <pc:picChg chg="add">
          <ac:chgData name="Kanimozhi Velusamy" userId="d1526ead-182d-4008-9131-0c41e636e79e" providerId="ADAL" clId="{029A8CC1-F3CA-AB40-9492-AFA4F376A5DA}" dt="2024-04-22T18:39:39.299" v="1530" actId="26606"/>
          <ac:picMkLst>
            <pc:docMk/>
            <pc:sldMk cId="3332825244" sldId="280"/>
            <ac:picMk id="4" creationId="{2AB4CBC2-7B37-0FBF-7975-BDCB5DB58056}"/>
          </ac:picMkLst>
        </pc:picChg>
      </pc:sldChg>
      <pc:sldChg chg="new del">
        <pc:chgData name="Kanimozhi Velusamy" userId="d1526ead-182d-4008-9131-0c41e636e79e" providerId="ADAL" clId="{029A8CC1-F3CA-AB40-9492-AFA4F376A5DA}" dt="2024-04-22T18:24:24.305" v="1477" actId="2696"/>
        <pc:sldMkLst>
          <pc:docMk/>
          <pc:sldMk cId="421001141" sldId="281"/>
        </pc:sldMkLst>
      </pc:sldChg>
      <pc:sldChg chg="addSp delSp modSp new mod setBg">
        <pc:chgData name="Kanimozhi Velusamy" userId="d1526ead-182d-4008-9131-0c41e636e79e" providerId="ADAL" clId="{029A8CC1-F3CA-AB40-9492-AFA4F376A5DA}" dt="2024-04-22T20:11:00.403" v="2056" actId="14100"/>
        <pc:sldMkLst>
          <pc:docMk/>
          <pc:sldMk cId="2008316086" sldId="281"/>
        </pc:sldMkLst>
        <pc:spChg chg="add del mod">
          <ac:chgData name="Kanimozhi Velusamy" userId="d1526ead-182d-4008-9131-0c41e636e79e" providerId="ADAL" clId="{029A8CC1-F3CA-AB40-9492-AFA4F376A5DA}" dt="2024-04-22T18:59:02.644" v="1732"/>
          <ac:spMkLst>
            <pc:docMk/>
            <pc:sldMk cId="2008316086" sldId="281"/>
            <ac:spMk id="2" creationId="{D83EF89C-B12A-B387-9C4A-DD7A939A35FB}"/>
          </ac:spMkLst>
        </pc:spChg>
        <pc:spChg chg="add">
          <ac:chgData name="Kanimozhi Velusamy" userId="d1526ead-182d-4008-9131-0c41e636e79e" providerId="ADAL" clId="{029A8CC1-F3CA-AB40-9492-AFA4F376A5DA}" dt="2024-04-22T20:10:51.302" v="2054" actId="26606"/>
          <ac:spMkLst>
            <pc:docMk/>
            <pc:sldMk cId="2008316086" sldId="281"/>
            <ac:spMk id="9" creationId="{93E57FA7-FC0E-BBE3-7D63-183AD7D59724}"/>
          </ac:spMkLst>
        </pc:spChg>
        <pc:spChg chg="add">
          <ac:chgData name="Kanimozhi Velusamy" userId="d1526ead-182d-4008-9131-0c41e636e79e" providerId="ADAL" clId="{029A8CC1-F3CA-AB40-9492-AFA4F376A5DA}" dt="2024-04-22T20:10:51.302" v="2054" actId="26606"/>
          <ac:spMkLst>
            <pc:docMk/>
            <pc:sldMk cId="2008316086" sldId="281"/>
            <ac:spMk id="11" creationId="{11E5B6C2-78FB-7E80-635C-539384B6A1DE}"/>
          </ac:spMkLst>
        </pc:spChg>
        <pc:picChg chg="add mod">
          <ac:chgData name="Kanimozhi Velusamy" userId="d1526ead-182d-4008-9131-0c41e636e79e" providerId="ADAL" clId="{029A8CC1-F3CA-AB40-9492-AFA4F376A5DA}" dt="2024-04-22T20:11:00.403" v="2056" actId="14100"/>
          <ac:picMkLst>
            <pc:docMk/>
            <pc:sldMk cId="2008316086" sldId="281"/>
            <ac:picMk id="4" creationId="{25F7C9B8-20F9-3762-08CE-C629002C067A}"/>
          </ac:picMkLst>
        </pc:picChg>
      </pc:sldChg>
      <pc:sldChg chg="addSp delSp modSp new del mod">
        <pc:chgData name="Kanimozhi Velusamy" userId="d1526ead-182d-4008-9131-0c41e636e79e" providerId="ADAL" clId="{029A8CC1-F3CA-AB40-9492-AFA4F376A5DA}" dt="2024-04-22T19:45:31.111" v="2051" actId="2696"/>
        <pc:sldMkLst>
          <pc:docMk/>
          <pc:sldMk cId="2390886055" sldId="282"/>
        </pc:sldMkLst>
        <pc:picChg chg="add mod modCrop">
          <ac:chgData name="Kanimozhi Velusamy" userId="d1526ead-182d-4008-9131-0c41e636e79e" providerId="ADAL" clId="{029A8CC1-F3CA-AB40-9492-AFA4F376A5DA}" dt="2024-04-22T19:28:05.523" v="1903" actId="18131"/>
          <ac:picMkLst>
            <pc:docMk/>
            <pc:sldMk cId="2390886055" sldId="282"/>
            <ac:picMk id="3" creationId="{837DC44D-F82A-C7E4-04B9-2361BB083ACA}"/>
          </ac:picMkLst>
        </pc:picChg>
        <pc:picChg chg="add mod modCrop">
          <ac:chgData name="Kanimozhi Velusamy" userId="d1526ead-182d-4008-9131-0c41e636e79e" providerId="ADAL" clId="{029A8CC1-F3CA-AB40-9492-AFA4F376A5DA}" dt="2024-04-22T19:28:17.813" v="1906" actId="1076"/>
          <ac:picMkLst>
            <pc:docMk/>
            <pc:sldMk cId="2390886055" sldId="282"/>
            <ac:picMk id="4" creationId="{D2E9F624-8482-3C23-B0BB-06DF7506BED9}"/>
          </ac:picMkLst>
        </pc:picChg>
        <pc:picChg chg="add del mod modCrop">
          <ac:chgData name="Kanimozhi Velusamy" userId="d1526ead-182d-4008-9131-0c41e636e79e" providerId="ADAL" clId="{029A8CC1-F3CA-AB40-9492-AFA4F376A5DA}" dt="2024-04-22T19:04:19.483" v="1774" actId="478"/>
          <ac:picMkLst>
            <pc:docMk/>
            <pc:sldMk cId="2390886055" sldId="282"/>
            <ac:picMk id="5" creationId="{CA47B085-0921-0CA0-2897-DEB8CB3B0635}"/>
          </ac:picMkLst>
        </pc:picChg>
      </pc:sldChg>
      <pc:sldChg chg="new del">
        <pc:chgData name="Kanimozhi Velusamy" userId="d1526ead-182d-4008-9131-0c41e636e79e" providerId="ADAL" clId="{029A8CC1-F3CA-AB40-9492-AFA4F376A5DA}" dt="2024-04-22T18:24:24.825" v="1478" actId="2696"/>
        <pc:sldMkLst>
          <pc:docMk/>
          <pc:sldMk cId="4044176016" sldId="282"/>
        </pc:sldMkLst>
      </pc:sldChg>
      <pc:sldChg chg="addSp delSp modSp new mod setBg">
        <pc:chgData name="Kanimozhi Velusamy" userId="d1526ead-182d-4008-9131-0c41e636e79e" providerId="ADAL" clId="{029A8CC1-F3CA-AB40-9492-AFA4F376A5DA}" dt="2024-04-22T19:45:48.954" v="2053" actId="1076"/>
        <pc:sldMkLst>
          <pc:docMk/>
          <pc:sldMk cId="2645216603" sldId="283"/>
        </pc:sldMkLst>
        <pc:spChg chg="add">
          <ac:chgData name="Kanimozhi Velusamy" userId="d1526ead-182d-4008-9131-0c41e636e79e" providerId="ADAL" clId="{029A8CC1-F3CA-AB40-9492-AFA4F376A5DA}" dt="2024-04-22T19:40:45.992" v="1998" actId="26606"/>
          <ac:spMkLst>
            <pc:docMk/>
            <pc:sldMk cId="2645216603" sldId="283"/>
            <ac:spMk id="7" creationId="{93E57FA7-FC0E-BBE3-7D63-183AD7D59724}"/>
          </ac:spMkLst>
        </pc:spChg>
        <pc:spChg chg="add">
          <ac:chgData name="Kanimozhi Velusamy" userId="d1526ead-182d-4008-9131-0c41e636e79e" providerId="ADAL" clId="{029A8CC1-F3CA-AB40-9492-AFA4F376A5DA}" dt="2024-04-22T19:40:45.992" v="1998" actId="26606"/>
          <ac:spMkLst>
            <pc:docMk/>
            <pc:sldMk cId="2645216603" sldId="283"/>
            <ac:spMk id="9" creationId="{11E5B6C2-78FB-7E80-635C-539384B6A1DE}"/>
          </ac:spMkLst>
        </pc:spChg>
        <pc:picChg chg="add del mod">
          <ac:chgData name="Kanimozhi Velusamy" userId="d1526ead-182d-4008-9131-0c41e636e79e" providerId="ADAL" clId="{029A8CC1-F3CA-AB40-9492-AFA4F376A5DA}" dt="2024-04-22T19:45:21.805" v="2048" actId="478"/>
          <ac:picMkLst>
            <pc:docMk/>
            <pc:sldMk cId="2645216603" sldId="283"/>
            <ac:picMk id="2" creationId="{C55FE02E-F0FB-932F-0B56-6A3BDD3795EF}"/>
          </ac:picMkLst>
        </pc:picChg>
        <pc:picChg chg="add mod modCrop">
          <ac:chgData name="Kanimozhi Velusamy" userId="d1526ead-182d-4008-9131-0c41e636e79e" providerId="ADAL" clId="{029A8CC1-F3CA-AB40-9492-AFA4F376A5DA}" dt="2024-04-22T19:45:42.253" v="2052" actId="732"/>
          <ac:picMkLst>
            <pc:docMk/>
            <pc:sldMk cId="2645216603" sldId="283"/>
            <ac:picMk id="3" creationId="{BDC9D3CC-25A0-D71B-9FEC-3593AA954612}"/>
          </ac:picMkLst>
        </pc:picChg>
        <pc:picChg chg="add mod">
          <ac:chgData name="Kanimozhi Velusamy" userId="d1526ead-182d-4008-9131-0c41e636e79e" providerId="ADAL" clId="{029A8CC1-F3CA-AB40-9492-AFA4F376A5DA}" dt="2024-04-22T19:45:48.954" v="2053" actId="1076"/>
          <ac:picMkLst>
            <pc:docMk/>
            <pc:sldMk cId="2645216603" sldId="283"/>
            <ac:picMk id="4" creationId="{48C57EA3-620B-F677-B55B-C0FE2A798200}"/>
          </ac:picMkLst>
        </pc:picChg>
      </pc:sldChg>
      <pc:sldChg chg="new del">
        <pc:chgData name="Kanimozhi Velusamy" userId="d1526ead-182d-4008-9131-0c41e636e79e" providerId="ADAL" clId="{029A8CC1-F3CA-AB40-9492-AFA4F376A5DA}" dt="2024-04-22T18:24:25.380" v="1479" actId="2696"/>
        <pc:sldMkLst>
          <pc:docMk/>
          <pc:sldMk cId="4202612445" sldId="283"/>
        </pc:sldMkLst>
      </pc:sldChg>
      <pc:sldChg chg="addSp modSp new del mod">
        <pc:chgData name="Kanimozhi Velusamy" userId="d1526ead-182d-4008-9131-0c41e636e79e" providerId="ADAL" clId="{029A8CC1-F3CA-AB40-9492-AFA4F376A5DA}" dt="2024-04-22T18:27:33.499" v="1506" actId="2696"/>
        <pc:sldMkLst>
          <pc:docMk/>
          <pc:sldMk cId="2725822749" sldId="284"/>
        </pc:sldMkLst>
        <pc:picChg chg="add mod">
          <ac:chgData name="Kanimozhi Velusamy" userId="d1526ead-182d-4008-9131-0c41e636e79e" providerId="ADAL" clId="{029A8CC1-F3CA-AB40-9492-AFA4F376A5DA}" dt="2024-04-22T18:23:03.490" v="1453" actId="962"/>
          <ac:picMkLst>
            <pc:docMk/>
            <pc:sldMk cId="2725822749" sldId="284"/>
            <ac:picMk id="3" creationId="{A67A8ACE-B577-4216-AA64-191B672DE092}"/>
          </ac:picMkLst>
        </pc:picChg>
      </pc:sldChg>
      <pc:sldChg chg="addSp modSp new mod setBg">
        <pc:chgData name="Kanimozhi Velusamy" userId="d1526ead-182d-4008-9131-0c41e636e79e" providerId="ADAL" clId="{029A8CC1-F3CA-AB40-9492-AFA4F376A5DA}" dt="2024-04-22T19:41:12.514" v="2002" actId="26606"/>
        <pc:sldMkLst>
          <pc:docMk/>
          <pc:sldMk cId="3109454473" sldId="284"/>
        </pc:sldMkLst>
        <pc:spChg chg="add">
          <ac:chgData name="Kanimozhi Velusamy" userId="d1526ead-182d-4008-9131-0c41e636e79e" providerId="ADAL" clId="{029A8CC1-F3CA-AB40-9492-AFA4F376A5DA}" dt="2024-04-22T19:41:12.514" v="2002" actId="26606"/>
          <ac:spMkLst>
            <pc:docMk/>
            <pc:sldMk cId="3109454473" sldId="284"/>
            <ac:spMk id="8" creationId="{93E57FA7-FC0E-BBE3-7D63-183AD7D59724}"/>
          </ac:spMkLst>
        </pc:spChg>
        <pc:spChg chg="add">
          <ac:chgData name="Kanimozhi Velusamy" userId="d1526ead-182d-4008-9131-0c41e636e79e" providerId="ADAL" clId="{029A8CC1-F3CA-AB40-9492-AFA4F376A5DA}" dt="2024-04-22T19:41:12.514" v="2002" actId="26606"/>
          <ac:spMkLst>
            <pc:docMk/>
            <pc:sldMk cId="3109454473" sldId="284"/>
            <ac:spMk id="10" creationId="{11E5B6C2-78FB-7E80-635C-539384B6A1DE}"/>
          </ac:spMkLst>
        </pc:spChg>
        <pc:picChg chg="add mod modCrop">
          <ac:chgData name="Kanimozhi Velusamy" userId="d1526ead-182d-4008-9131-0c41e636e79e" providerId="ADAL" clId="{029A8CC1-F3CA-AB40-9492-AFA4F376A5DA}" dt="2024-04-22T19:41:12.514" v="2002" actId="26606"/>
          <ac:picMkLst>
            <pc:docMk/>
            <pc:sldMk cId="3109454473" sldId="284"/>
            <ac:picMk id="3" creationId="{171887D8-F94E-3ACC-5DD9-7672B3CA9CEB}"/>
          </ac:picMkLst>
        </pc:picChg>
      </pc:sldChg>
      <pc:sldChg chg="addSp modSp new mod setBg">
        <pc:chgData name="Kanimozhi Velusamy" userId="d1526ead-182d-4008-9131-0c41e636e79e" providerId="ADAL" clId="{029A8CC1-F3CA-AB40-9492-AFA4F376A5DA}" dt="2024-04-22T19:43:45.319" v="2028" actId="26606"/>
        <pc:sldMkLst>
          <pc:docMk/>
          <pc:sldMk cId="1196107015" sldId="285"/>
        </pc:sldMkLst>
        <pc:spChg chg="add">
          <ac:chgData name="Kanimozhi Velusamy" userId="d1526ead-182d-4008-9131-0c41e636e79e" providerId="ADAL" clId="{029A8CC1-F3CA-AB40-9492-AFA4F376A5DA}" dt="2024-04-22T19:43:45.319" v="2028" actId="26606"/>
          <ac:spMkLst>
            <pc:docMk/>
            <pc:sldMk cId="1196107015" sldId="285"/>
            <ac:spMk id="8" creationId="{93E57FA7-FC0E-BBE3-7D63-183AD7D59724}"/>
          </ac:spMkLst>
        </pc:spChg>
        <pc:spChg chg="add">
          <ac:chgData name="Kanimozhi Velusamy" userId="d1526ead-182d-4008-9131-0c41e636e79e" providerId="ADAL" clId="{029A8CC1-F3CA-AB40-9492-AFA4F376A5DA}" dt="2024-04-22T19:43:45.319" v="2028" actId="26606"/>
          <ac:spMkLst>
            <pc:docMk/>
            <pc:sldMk cId="1196107015" sldId="285"/>
            <ac:spMk id="10" creationId="{11E5B6C2-78FB-7E80-635C-539384B6A1DE}"/>
          </ac:spMkLst>
        </pc:spChg>
        <pc:picChg chg="add mod modCrop">
          <ac:chgData name="Kanimozhi Velusamy" userId="d1526ead-182d-4008-9131-0c41e636e79e" providerId="ADAL" clId="{029A8CC1-F3CA-AB40-9492-AFA4F376A5DA}" dt="2024-04-22T19:43:45.319" v="2028" actId="26606"/>
          <ac:picMkLst>
            <pc:docMk/>
            <pc:sldMk cId="1196107015" sldId="285"/>
            <ac:picMk id="3" creationId="{5BC7491C-6B9F-BD48-FAE0-5CCED2871932}"/>
          </ac:picMkLst>
        </pc:picChg>
      </pc:sldChg>
      <pc:sldChg chg="addSp modSp new del mod">
        <pc:chgData name="Kanimozhi Velusamy" userId="d1526ead-182d-4008-9131-0c41e636e79e" providerId="ADAL" clId="{029A8CC1-F3CA-AB40-9492-AFA4F376A5DA}" dt="2024-04-22T19:44:38.764" v="2040" actId="2696"/>
        <pc:sldMkLst>
          <pc:docMk/>
          <pc:sldMk cId="2345072205" sldId="286"/>
        </pc:sldMkLst>
        <pc:picChg chg="add mod">
          <ac:chgData name="Kanimozhi Velusamy" userId="d1526ead-182d-4008-9131-0c41e636e79e" providerId="ADAL" clId="{029A8CC1-F3CA-AB40-9492-AFA4F376A5DA}" dt="2024-04-22T19:24:37.880" v="1876" actId="14100"/>
          <ac:picMkLst>
            <pc:docMk/>
            <pc:sldMk cId="2345072205" sldId="286"/>
            <ac:picMk id="2" creationId="{BD09A8F1-F18E-1577-FFC1-19A3C9AB988B}"/>
          </ac:picMkLst>
        </pc:picChg>
        <pc:picChg chg="add mod modCrop">
          <ac:chgData name="Kanimozhi Velusamy" userId="d1526ead-182d-4008-9131-0c41e636e79e" providerId="ADAL" clId="{029A8CC1-F3CA-AB40-9492-AFA4F376A5DA}" dt="2024-04-22T19:24:33.566" v="1875" actId="1076"/>
          <ac:picMkLst>
            <pc:docMk/>
            <pc:sldMk cId="2345072205" sldId="286"/>
            <ac:picMk id="3" creationId="{6EB45505-B45C-5A5F-11B4-07A562BDC1CD}"/>
          </ac:picMkLst>
        </pc:picChg>
      </pc:sldChg>
      <pc:sldChg chg="addSp delSp modSp new del mod">
        <pc:chgData name="Kanimozhi Velusamy" userId="d1526ead-182d-4008-9131-0c41e636e79e" providerId="ADAL" clId="{029A8CC1-F3CA-AB40-9492-AFA4F376A5DA}" dt="2024-04-22T19:45:02.851" v="2046" actId="2696"/>
        <pc:sldMkLst>
          <pc:docMk/>
          <pc:sldMk cId="2783250991" sldId="287"/>
        </pc:sldMkLst>
        <pc:picChg chg="add del mod">
          <ac:chgData name="Kanimozhi Velusamy" userId="d1526ead-182d-4008-9131-0c41e636e79e" providerId="ADAL" clId="{029A8CC1-F3CA-AB40-9492-AFA4F376A5DA}" dt="2024-04-22T19:24:44.298" v="1877" actId="478"/>
          <ac:picMkLst>
            <pc:docMk/>
            <pc:sldMk cId="2783250991" sldId="287"/>
            <ac:picMk id="3" creationId="{DCBD0156-D534-BBB6-2F0F-E7C95F71CDCE}"/>
          </ac:picMkLst>
        </pc:picChg>
        <pc:picChg chg="add mod modCrop">
          <ac:chgData name="Kanimozhi Velusamy" userId="d1526ead-182d-4008-9131-0c41e636e79e" providerId="ADAL" clId="{029A8CC1-F3CA-AB40-9492-AFA4F376A5DA}" dt="2024-04-22T19:26:26.405" v="1891" actId="1076"/>
          <ac:picMkLst>
            <pc:docMk/>
            <pc:sldMk cId="2783250991" sldId="287"/>
            <ac:picMk id="5" creationId="{71591396-8DC9-369F-A733-0E2B21A2E5FD}"/>
          </ac:picMkLst>
        </pc:picChg>
        <pc:picChg chg="add mod modCrop">
          <ac:chgData name="Kanimozhi Velusamy" userId="d1526ead-182d-4008-9131-0c41e636e79e" providerId="ADAL" clId="{029A8CC1-F3CA-AB40-9492-AFA4F376A5DA}" dt="2024-04-22T19:26:33.943" v="1893" actId="14100"/>
          <ac:picMkLst>
            <pc:docMk/>
            <pc:sldMk cId="2783250991" sldId="287"/>
            <ac:picMk id="7" creationId="{06F33146-EF50-45D4-9628-1AA84AB3DCD5}"/>
          </ac:picMkLst>
        </pc:picChg>
      </pc:sldChg>
      <pc:sldChg chg="addSp delSp modSp new del mod">
        <pc:chgData name="Kanimozhi Velusamy" userId="d1526ead-182d-4008-9131-0c41e636e79e" providerId="ADAL" clId="{029A8CC1-F3CA-AB40-9492-AFA4F376A5DA}" dt="2024-04-22T19:42:38.482" v="2017" actId="2696"/>
        <pc:sldMkLst>
          <pc:docMk/>
          <pc:sldMk cId="337083349" sldId="288"/>
        </pc:sldMkLst>
        <pc:spChg chg="add del mod">
          <ac:chgData name="Kanimozhi Velusamy" userId="d1526ead-182d-4008-9131-0c41e636e79e" providerId="ADAL" clId="{029A8CC1-F3CA-AB40-9492-AFA4F376A5DA}" dt="2024-04-22T19:41:07.995" v="2001"/>
          <ac:spMkLst>
            <pc:docMk/>
            <pc:sldMk cId="337083349" sldId="288"/>
            <ac:spMk id="6" creationId="{20B29798-1BB5-16A8-6749-E82E6C6B89E8}"/>
          </ac:spMkLst>
        </pc:spChg>
        <pc:picChg chg="add mod modCrop">
          <ac:chgData name="Kanimozhi Velusamy" userId="d1526ead-182d-4008-9131-0c41e636e79e" providerId="ADAL" clId="{029A8CC1-F3CA-AB40-9492-AFA4F376A5DA}" dt="2024-04-22T19:21:07.611" v="1838" actId="14100"/>
          <ac:picMkLst>
            <pc:docMk/>
            <pc:sldMk cId="337083349" sldId="288"/>
            <ac:picMk id="3" creationId="{8E4BE900-D6C2-E140-5C93-E5C95B2FD7C8}"/>
          </ac:picMkLst>
        </pc:picChg>
        <pc:picChg chg="add mod">
          <ac:chgData name="Kanimozhi Velusamy" userId="d1526ead-182d-4008-9131-0c41e636e79e" providerId="ADAL" clId="{029A8CC1-F3CA-AB40-9492-AFA4F376A5DA}" dt="2024-04-22T19:21:11.184" v="1839" actId="14100"/>
          <ac:picMkLst>
            <pc:docMk/>
            <pc:sldMk cId="337083349" sldId="288"/>
            <ac:picMk id="5" creationId="{D7489CDA-5F9F-E13C-A0A0-8AF60FEA2ECA}"/>
          </ac:picMkLst>
        </pc:picChg>
      </pc:sldChg>
      <pc:sldChg chg="addSp modSp new del mod">
        <pc:chgData name="Kanimozhi Velusamy" userId="d1526ead-182d-4008-9131-0c41e636e79e" providerId="ADAL" clId="{029A8CC1-F3CA-AB40-9492-AFA4F376A5DA}" dt="2024-04-22T19:43:11.091" v="2022" actId="2696"/>
        <pc:sldMkLst>
          <pc:docMk/>
          <pc:sldMk cId="2757187552" sldId="289"/>
        </pc:sldMkLst>
        <pc:picChg chg="add mod modCrop">
          <ac:chgData name="Kanimozhi Velusamy" userId="d1526ead-182d-4008-9131-0c41e636e79e" providerId="ADAL" clId="{029A8CC1-F3CA-AB40-9492-AFA4F376A5DA}" dt="2024-04-22T19:22:14.209" v="1852" actId="14100"/>
          <ac:picMkLst>
            <pc:docMk/>
            <pc:sldMk cId="2757187552" sldId="289"/>
            <ac:picMk id="3" creationId="{FFD78D78-778E-2597-2EE8-1846ABB24AE8}"/>
          </ac:picMkLst>
        </pc:picChg>
        <pc:picChg chg="add mod modCrop">
          <ac:chgData name="Kanimozhi Velusamy" userId="d1526ead-182d-4008-9131-0c41e636e79e" providerId="ADAL" clId="{029A8CC1-F3CA-AB40-9492-AFA4F376A5DA}" dt="2024-04-22T19:22:26.184" v="1855" actId="14100"/>
          <ac:picMkLst>
            <pc:docMk/>
            <pc:sldMk cId="2757187552" sldId="289"/>
            <ac:picMk id="5" creationId="{3371B92E-12D3-80B5-6AA1-090B6C55402A}"/>
          </ac:picMkLst>
        </pc:picChg>
      </pc:sldChg>
      <pc:sldChg chg="addSp modSp new del mod">
        <pc:chgData name="Kanimozhi Velusamy" userId="d1526ead-182d-4008-9131-0c41e636e79e" providerId="ADAL" clId="{029A8CC1-F3CA-AB40-9492-AFA4F376A5DA}" dt="2024-04-22T19:44:08.605" v="2034" actId="2696"/>
        <pc:sldMkLst>
          <pc:docMk/>
          <pc:sldMk cId="3646256520" sldId="290"/>
        </pc:sldMkLst>
        <pc:picChg chg="add mod modCrop">
          <ac:chgData name="Kanimozhi Velusamy" userId="d1526ead-182d-4008-9131-0c41e636e79e" providerId="ADAL" clId="{029A8CC1-F3CA-AB40-9492-AFA4F376A5DA}" dt="2024-04-22T19:24:09.140" v="1872" actId="14100"/>
          <ac:picMkLst>
            <pc:docMk/>
            <pc:sldMk cId="3646256520" sldId="290"/>
            <ac:picMk id="3" creationId="{B26E2570-AC2A-669D-94B8-F0A06D29BC9C}"/>
          </ac:picMkLst>
        </pc:picChg>
        <pc:picChg chg="add mod modCrop">
          <ac:chgData name="Kanimozhi Velusamy" userId="d1526ead-182d-4008-9131-0c41e636e79e" providerId="ADAL" clId="{029A8CC1-F3CA-AB40-9492-AFA4F376A5DA}" dt="2024-04-22T19:24:03.974" v="1871" actId="14100"/>
          <ac:picMkLst>
            <pc:docMk/>
            <pc:sldMk cId="3646256520" sldId="290"/>
            <ac:picMk id="5" creationId="{60C0452E-3611-1A22-5AFE-488B0399CACE}"/>
          </ac:picMkLst>
        </pc:picChg>
      </pc:sldChg>
      <pc:sldChg chg="addSp delSp modSp add mod setBg">
        <pc:chgData name="Kanimozhi Velusamy" userId="d1526ead-182d-4008-9131-0c41e636e79e" providerId="ADAL" clId="{029A8CC1-F3CA-AB40-9492-AFA4F376A5DA}" dt="2024-04-22T19:42:29.362" v="2016" actId="14100"/>
        <pc:sldMkLst>
          <pc:docMk/>
          <pc:sldMk cId="2807347626" sldId="291"/>
        </pc:sldMkLst>
        <pc:spChg chg="add">
          <ac:chgData name="Kanimozhi Velusamy" userId="d1526ead-182d-4008-9131-0c41e636e79e" providerId="ADAL" clId="{029A8CC1-F3CA-AB40-9492-AFA4F376A5DA}" dt="2024-04-22T19:41:31.227" v="2005" actId="26606"/>
          <ac:spMkLst>
            <pc:docMk/>
            <pc:sldMk cId="2807347626" sldId="291"/>
            <ac:spMk id="8" creationId="{93E57FA7-FC0E-BBE3-7D63-183AD7D59724}"/>
          </ac:spMkLst>
        </pc:spChg>
        <pc:spChg chg="add">
          <ac:chgData name="Kanimozhi Velusamy" userId="d1526ead-182d-4008-9131-0c41e636e79e" providerId="ADAL" clId="{029A8CC1-F3CA-AB40-9492-AFA4F376A5DA}" dt="2024-04-22T19:41:31.227" v="2005" actId="26606"/>
          <ac:spMkLst>
            <pc:docMk/>
            <pc:sldMk cId="2807347626" sldId="291"/>
            <ac:spMk id="10" creationId="{11E5B6C2-78FB-7E80-635C-539384B6A1DE}"/>
          </ac:spMkLst>
        </pc:spChg>
        <pc:picChg chg="add mod">
          <ac:chgData name="Kanimozhi Velusamy" userId="d1526ead-182d-4008-9131-0c41e636e79e" providerId="ADAL" clId="{029A8CC1-F3CA-AB40-9492-AFA4F376A5DA}" dt="2024-04-22T19:42:29.362" v="2016" actId="14100"/>
          <ac:picMkLst>
            <pc:docMk/>
            <pc:sldMk cId="2807347626" sldId="291"/>
            <ac:picMk id="2" creationId="{24225FC1-BDD9-D463-8661-A097D2D64036}"/>
          </ac:picMkLst>
        </pc:picChg>
        <pc:picChg chg="mod modCrop">
          <ac:chgData name="Kanimozhi Velusamy" userId="d1526ead-182d-4008-9131-0c41e636e79e" providerId="ADAL" clId="{029A8CC1-F3CA-AB40-9492-AFA4F376A5DA}" dt="2024-04-22T19:42:17.258" v="2013" actId="14100"/>
          <ac:picMkLst>
            <pc:docMk/>
            <pc:sldMk cId="2807347626" sldId="291"/>
            <ac:picMk id="3" creationId="{8E4BE900-D6C2-E140-5C93-E5C95B2FD7C8}"/>
          </ac:picMkLst>
        </pc:picChg>
        <pc:picChg chg="del">
          <ac:chgData name="Kanimozhi Velusamy" userId="d1526ead-182d-4008-9131-0c41e636e79e" providerId="ADAL" clId="{029A8CC1-F3CA-AB40-9492-AFA4F376A5DA}" dt="2024-04-22T19:41:28.677" v="2004" actId="478"/>
          <ac:picMkLst>
            <pc:docMk/>
            <pc:sldMk cId="2807347626" sldId="291"/>
            <ac:picMk id="5" creationId="{D7489CDA-5F9F-E13C-A0A0-8AF60FEA2ECA}"/>
          </ac:picMkLst>
        </pc:picChg>
      </pc:sldChg>
      <pc:sldChg chg="addSp delSp modSp add mod">
        <pc:chgData name="Kanimozhi Velusamy" userId="d1526ead-182d-4008-9131-0c41e636e79e" providerId="ADAL" clId="{029A8CC1-F3CA-AB40-9492-AFA4F376A5DA}" dt="2024-04-22T19:43:34.462" v="2027" actId="14100"/>
        <pc:sldMkLst>
          <pc:docMk/>
          <pc:sldMk cId="3567819325" sldId="292"/>
        </pc:sldMkLst>
        <pc:picChg chg="add mod">
          <ac:chgData name="Kanimozhi Velusamy" userId="d1526ead-182d-4008-9131-0c41e636e79e" providerId="ADAL" clId="{029A8CC1-F3CA-AB40-9492-AFA4F376A5DA}" dt="2024-04-22T19:43:24.702" v="2025" actId="14100"/>
          <ac:picMkLst>
            <pc:docMk/>
            <pc:sldMk cId="3567819325" sldId="292"/>
            <ac:picMk id="2" creationId="{243D4FED-8D75-0A35-9B49-431EA57D3EB3}"/>
          </ac:picMkLst>
        </pc:picChg>
        <pc:picChg chg="del">
          <ac:chgData name="Kanimozhi Velusamy" userId="d1526ead-182d-4008-9131-0c41e636e79e" providerId="ADAL" clId="{029A8CC1-F3CA-AB40-9492-AFA4F376A5DA}" dt="2024-04-22T19:42:57.719" v="2019" actId="478"/>
          <ac:picMkLst>
            <pc:docMk/>
            <pc:sldMk cId="3567819325" sldId="292"/>
            <ac:picMk id="3" creationId="{171887D8-F94E-3ACC-5DD9-7672B3CA9CEB}"/>
          </ac:picMkLst>
        </pc:picChg>
        <pc:picChg chg="add mod">
          <ac:chgData name="Kanimozhi Velusamy" userId="d1526ead-182d-4008-9131-0c41e636e79e" providerId="ADAL" clId="{029A8CC1-F3CA-AB40-9492-AFA4F376A5DA}" dt="2024-04-22T19:43:34.462" v="2027" actId="14100"/>
          <ac:picMkLst>
            <pc:docMk/>
            <pc:sldMk cId="3567819325" sldId="292"/>
            <ac:picMk id="4" creationId="{9A67F5B2-D9C0-2FF0-D7A3-0E3DA8A8B807}"/>
          </ac:picMkLst>
        </pc:picChg>
      </pc:sldChg>
      <pc:sldChg chg="addSp delSp modSp add mod">
        <pc:chgData name="Kanimozhi Velusamy" userId="d1526ead-182d-4008-9131-0c41e636e79e" providerId="ADAL" clId="{029A8CC1-F3CA-AB40-9492-AFA4F376A5DA}" dt="2024-04-22T19:44:06.424" v="2033" actId="1076"/>
        <pc:sldMkLst>
          <pc:docMk/>
          <pc:sldMk cId="2058663225" sldId="293"/>
        </pc:sldMkLst>
        <pc:picChg chg="add mod">
          <ac:chgData name="Kanimozhi Velusamy" userId="d1526ead-182d-4008-9131-0c41e636e79e" providerId="ADAL" clId="{029A8CC1-F3CA-AB40-9492-AFA4F376A5DA}" dt="2024-04-22T19:43:59.088" v="2031"/>
          <ac:picMkLst>
            <pc:docMk/>
            <pc:sldMk cId="2058663225" sldId="293"/>
            <ac:picMk id="2" creationId="{EB571EE8-5C6C-3CE8-5381-101BD1F654DE}"/>
          </ac:picMkLst>
        </pc:picChg>
        <pc:picChg chg="del">
          <ac:chgData name="Kanimozhi Velusamy" userId="d1526ead-182d-4008-9131-0c41e636e79e" providerId="ADAL" clId="{029A8CC1-F3CA-AB40-9492-AFA4F376A5DA}" dt="2024-04-22T19:43:55.182" v="2030" actId="478"/>
          <ac:picMkLst>
            <pc:docMk/>
            <pc:sldMk cId="2058663225" sldId="293"/>
            <ac:picMk id="3" creationId="{5BC7491C-6B9F-BD48-FAE0-5CCED2871932}"/>
          </ac:picMkLst>
        </pc:picChg>
        <pc:picChg chg="add mod">
          <ac:chgData name="Kanimozhi Velusamy" userId="d1526ead-182d-4008-9131-0c41e636e79e" providerId="ADAL" clId="{029A8CC1-F3CA-AB40-9492-AFA4F376A5DA}" dt="2024-04-22T19:44:06.424" v="2033" actId="1076"/>
          <ac:picMkLst>
            <pc:docMk/>
            <pc:sldMk cId="2058663225" sldId="293"/>
            <ac:picMk id="4" creationId="{C9792DF0-844A-FC2B-ABB8-446A9C4DE955}"/>
          </ac:picMkLst>
        </pc:picChg>
      </pc:sldChg>
      <pc:sldChg chg="addSp delSp modSp add mod">
        <pc:chgData name="Kanimozhi Velusamy" userId="d1526ead-182d-4008-9131-0c41e636e79e" providerId="ADAL" clId="{029A8CC1-F3CA-AB40-9492-AFA4F376A5DA}" dt="2024-04-22T19:44:35.465" v="2039"/>
        <pc:sldMkLst>
          <pc:docMk/>
          <pc:sldMk cId="391896694" sldId="294"/>
        </pc:sldMkLst>
        <pc:picChg chg="del">
          <ac:chgData name="Kanimozhi Velusamy" userId="d1526ead-182d-4008-9131-0c41e636e79e" providerId="ADAL" clId="{029A8CC1-F3CA-AB40-9492-AFA4F376A5DA}" dt="2024-04-22T19:44:26.546" v="2037" actId="478"/>
          <ac:picMkLst>
            <pc:docMk/>
            <pc:sldMk cId="391896694" sldId="294"/>
            <ac:picMk id="2" creationId="{EB571EE8-5C6C-3CE8-5381-101BD1F654DE}"/>
          </ac:picMkLst>
        </pc:picChg>
        <pc:picChg chg="add mod">
          <ac:chgData name="Kanimozhi Velusamy" userId="d1526ead-182d-4008-9131-0c41e636e79e" providerId="ADAL" clId="{029A8CC1-F3CA-AB40-9492-AFA4F376A5DA}" dt="2024-04-22T19:44:31.784" v="2038"/>
          <ac:picMkLst>
            <pc:docMk/>
            <pc:sldMk cId="391896694" sldId="294"/>
            <ac:picMk id="3" creationId="{EA8DC0C0-7D62-C155-85F5-ED936CC8DDC9}"/>
          </ac:picMkLst>
        </pc:picChg>
        <pc:picChg chg="del">
          <ac:chgData name="Kanimozhi Velusamy" userId="d1526ead-182d-4008-9131-0c41e636e79e" providerId="ADAL" clId="{029A8CC1-F3CA-AB40-9492-AFA4F376A5DA}" dt="2024-04-22T19:44:23.872" v="2036" actId="478"/>
          <ac:picMkLst>
            <pc:docMk/>
            <pc:sldMk cId="391896694" sldId="294"/>
            <ac:picMk id="4" creationId="{C9792DF0-844A-FC2B-ABB8-446A9C4DE955}"/>
          </ac:picMkLst>
        </pc:picChg>
        <pc:picChg chg="add mod">
          <ac:chgData name="Kanimozhi Velusamy" userId="d1526ead-182d-4008-9131-0c41e636e79e" providerId="ADAL" clId="{029A8CC1-F3CA-AB40-9492-AFA4F376A5DA}" dt="2024-04-22T19:44:35.465" v="2039"/>
          <ac:picMkLst>
            <pc:docMk/>
            <pc:sldMk cId="391896694" sldId="294"/>
            <ac:picMk id="5" creationId="{679E1099-4724-2D0B-51D0-9B5565AE70CB}"/>
          </ac:picMkLst>
        </pc:picChg>
      </pc:sldChg>
      <pc:sldChg chg="addSp delSp modSp add mod">
        <pc:chgData name="Kanimozhi Velusamy" userId="d1526ead-182d-4008-9131-0c41e636e79e" providerId="ADAL" clId="{029A8CC1-F3CA-AB40-9492-AFA4F376A5DA}" dt="2024-04-22T19:45:01.394" v="2045"/>
        <pc:sldMkLst>
          <pc:docMk/>
          <pc:sldMk cId="1662210675" sldId="295"/>
        </pc:sldMkLst>
        <pc:picChg chg="add mod">
          <ac:chgData name="Kanimozhi Velusamy" userId="d1526ead-182d-4008-9131-0c41e636e79e" providerId="ADAL" clId="{029A8CC1-F3CA-AB40-9492-AFA4F376A5DA}" dt="2024-04-22T19:44:57.672" v="2044"/>
          <ac:picMkLst>
            <pc:docMk/>
            <pc:sldMk cId="1662210675" sldId="295"/>
            <ac:picMk id="2" creationId="{22380BA9-DD42-703E-D315-7DEF620E239D}"/>
          </ac:picMkLst>
        </pc:picChg>
        <pc:picChg chg="del">
          <ac:chgData name="Kanimozhi Velusamy" userId="d1526ead-182d-4008-9131-0c41e636e79e" providerId="ADAL" clId="{029A8CC1-F3CA-AB40-9492-AFA4F376A5DA}" dt="2024-04-22T19:44:52.925" v="2042" actId="478"/>
          <ac:picMkLst>
            <pc:docMk/>
            <pc:sldMk cId="1662210675" sldId="295"/>
            <ac:picMk id="3" creationId="{EA8DC0C0-7D62-C155-85F5-ED936CC8DDC9}"/>
          </ac:picMkLst>
        </pc:picChg>
        <pc:picChg chg="add mod">
          <ac:chgData name="Kanimozhi Velusamy" userId="d1526ead-182d-4008-9131-0c41e636e79e" providerId="ADAL" clId="{029A8CC1-F3CA-AB40-9492-AFA4F376A5DA}" dt="2024-04-22T19:45:01.394" v="2045"/>
          <ac:picMkLst>
            <pc:docMk/>
            <pc:sldMk cId="1662210675" sldId="295"/>
            <ac:picMk id="4" creationId="{6E2D4EB2-C741-8485-9EC0-9110027CBAE0}"/>
          </ac:picMkLst>
        </pc:picChg>
        <pc:picChg chg="del">
          <ac:chgData name="Kanimozhi Velusamy" userId="d1526ead-182d-4008-9131-0c41e636e79e" providerId="ADAL" clId="{029A8CC1-F3CA-AB40-9492-AFA4F376A5DA}" dt="2024-04-22T19:44:54.003" v="2043" actId="478"/>
          <ac:picMkLst>
            <pc:docMk/>
            <pc:sldMk cId="1662210675" sldId="295"/>
            <ac:picMk id="5" creationId="{679E1099-4724-2D0B-51D0-9B5565AE70CB}"/>
          </ac:picMkLst>
        </pc:picChg>
      </pc:sldChg>
      <pc:sldChg chg="add">
        <pc:chgData name="Kanimozhi Velusamy" userId="d1526ead-182d-4008-9131-0c41e636e79e" providerId="ADAL" clId="{029A8CC1-F3CA-AB40-9492-AFA4F376A5DA}" dt="2024-04-22T19:45:17.065" v="2047" actId="2890"/>
        <pc:sldMkLst>
          <pc:docMk/>
          <pc:sldMk cId="4028405062" sldId="296"/>
        </pc:sldMkLst>
      </pc:sldChg>
      <pc:sldChg chg="addSp modSp new mod setBg">
        <pc:chgData name="Kanimozhi Velusamy" userId="d1526ead-182d-4008-9131-0c41e636e79e" providerId="ADAL" clId="{029A8CC1-F3CA-AB40-9492-AFA4F376A5DA}" dt="2024-04-22T21:05:37.165" v="2460"/>
        <pc:sldMkLst>
          <pc:docMk/>
          <pc:sldMk cId="2320858450" sldId="297"/>
        </pc:sldMkLst>
        <pc:picChg chg="add mod">
          <ac:chgData name="Kanimozhi Velusamy" userId="d1526ead-182d-4008-9131-0c41e636e79e" providerId="ADAL" clId="{029A8CC1-F3CA-AB40-9492-AFA4F376A5DA}" dt="2024-04-22T21:04:18.390" v="2177" actId="14100"/>
          <ac:picMkLst>
            <pc:docMk/>
            <pc:sldMk cId="2320858450" sldId="297"/>
            <ac:picMk id="3" creationId="{E9087BDC-6BE1-492A-1A9F-54FB67BAB623}"/>
          </ac:picMkLst>
        </pc:picChg>
      </pc:sldChg>
      <pc:sldChg chg="addSp modSp new mod setBg">
        <pc:chgData name="Kanimozhi Velusamy" userId="d1526ead-182d-4008-9131-0c41e636e79e" providerId="ADAL" clId="{029A8CC1-F3CA-AB40-9492-AFA4F376A5DA}" dt="2024-04-22T21:05:42.110" v="2461"/>
        <pc:sldMkLst>
          <pc:docMk/>
          <pc:sldMk cId="3396825847" sldId="298"/>
        </pc:sldMkLst>
        <pc:picChg chg="add mod">
          <ac:chgData name="Kanimozhi Velusamy" userId="d1526ead-182d-4008-9131-0c41e636e79e" providerId="ADAL" clId="{029A8CC1-F3CA-AB40-9492-AFA4F376A5DA}" dt="2024-04-22T21:04:41.267" v="2182" actId="14100"/>
          <ac:picMkLst>
            <pc:docMk/>
            <pc:sldMk cId="3396825847" sldId="298"/>
            <ac:picMk id="3" creationId="{027DA9FE-0124-22EA-129F-1560FD23584B}"/>
          </ac:picMkLst>
        </pc:picChg>
      </pc:sldChg>
      <pc:sldChg chg="addSp delSp modSp new mod setBg">
        <pc:chgData name="Kanimozhi Velusamy" userId="d1526ead-182d-4008-9131-0c41e636e79e" providerId="ADAL" clId="{029A8CC1-F3CA-AB40-9492-AFA4F376A5DA}" dt="2024-04-22T21:13:21.351" v="2473" actId="1076"/>
        <pc:sldMkLst>
          <pc:docMk/>
          <pc:sldMk cId="1591575747" sldId="299"/>
        </pc:sldMkLst>
        <pc:spChg chg="add del">
          <ac:chgData name="Kanimozhi Velusamy" userId="d1526ead-182d-4008-9131-0c41e636e79e" providerId="ADAL" clId="{029A8CC1-F3CA-AB40-9492-AFA4F376A5DA}" dt="2024-04-22T21:12:55.882" v="2467" actId="26606"/>
          <ac:spMkLst>
            <pc:docMk/>
            <pc:sldMk cId="1591575747" sldId="299"/>
            <ac:spMk id="8" creationId="{93E57FA7-FC0E-BBE3-7D63-183AD7D59724}"/>
          </ac:spMkLst>
        </pc:spChg>
        <pc:spChg chg="add del">
          <ac:chgData name="Kanimozhi Velusamy" userId="d1526ead-182d-4008-9131-0c41e636e79e" providerId="ADAL" clId="{029A8CC1-F3CA-AB40-9492-AFA4F376A5DA}" dt="2024-04-22T21:12:55.882" v="2467" actId="26606"/>
          <ac:spMkLst>
            <pc:docMk/>
            <pc:sldMk cId="1591575747" sldId="299"/>
            <ac:spMk id="10" creationId="{11E5B6C2-78FB-7E80-635C-539384B6A1DE}"/>
          </ac:spMkLst>
        </pc:spChg>
        <pc:picChg chg="add mod">
          <ac:chgData name="Kanimozhi Velusamy" userId="d1526ead-182d-4008-9131-0c41e636e79e" providerId="ADAL" clId="{029A8CC1-F3CA-AB40-9492-AFA4F376A5DA}" dt="2024-04-22T21:13:21.351" v="2473" actId="1076"/>
          <ac:picMkLst>
            <pc:docMk/>
            <pc:sldMk cId="1591575747" sldId="299"/>
            <ac:picMk id="3" creationId="{837A109D-0178-9542-E2A0-2B4D769C379C}"/>
          </ac:picMkLst>
        </pc:picChg>
      </pc:sldChg>
      <pc:sldChg chg="addSp modSp new mod setBg">
        <pc:chgData name="Kanimozhi Velusamy" userId="d1526ead-182d-4008-9131-0c41e636e79e" providerId="ADAL" clId="{029A8CC1-F3CA-AB40-9492-AFA4F376A5DA}" dt="2024-04-22T21:47:11.533" v="2482"/>
        <pc:sldMkLst>
          <pc:docMk/>
          <pc:sldMk cId="2700544569" sldId="300"/>
        </pc:sldMkLst>
        <pc:picChg chg="add mod">
          <ac:chgData name="Kanimozhi Velusamy" userId="d1526ead-182d-4008-9131-0c41e636e79e" providerId="ADAL" clId="{029A8CC1-F3CA-AB40-9492-AFA4F376A5DA}" dt="2024-04-22T21:47:07.986" v="2481" actId="207"/>
          <ac:picMkLst>
            <pc:docMk/>
            <pc:sldMk cId="2700544569" sldId="300"/>
            <ac:picMk id="3" creationId="{37AA93C7-C754-79EF-EB3B-6867A2661AC1}"/>
          </ac:picMkLst>
        </pc:picChg>
      </pc:sldChg>
      <pc:sldChg chg="addSp modSp new mod setBg">
        <pc:chgData name="Kanimozhi Velusamy" userId="d1526ead-182d-4008-9131-0c41e636e79e" providerId="ADAL" clId="{029A8CC1-F3CA-AB40-9492-AFA4F376A5DA}" dt="2024-04-22T21:52:56.502" v="2495" actId="14100"/>
        <pc:sldMkLst>
          <pc:docMk/>
          <pc:sldMk cId="2068215945" sldId="301"/>
        </pc:sldMkLst>
        <pc:picChg chg="add mod">
          <ac:chgData name="Kanimozhi Velusamy" userId="d1526ead-182d-4008-9131-0c41e636e79e" providerId="ADAL" clId="{029A8CC1-F3CA-AB40-9492-AFA4F376A5DA}" dt="2024-04-22T21:52:56.502" v="2495" actId="14100"/>
          <ac:picMkLst>
            <pc:docMk/>
            <pc:sldMk cId="2068215945" sldId="301"/>
            <ac:picMk id="3" creationId="{BAB57A34-145E-15BB-95F8-82F3C7F33BF1}"/>
          </ac:picMkLst>
        </pc:picChg>
      </pc:sldChg>
      <pc:sldChg chg="addSp modSp new mod setBg">
        <pc:chgData name="Kanimozhi Velusamy" userId="d1526ead-182d-4008-9131-0c41e636e79e" providerId="ADAL" clId="{029A8CC1-F3CA-AB40-9492-AFA4F376A5DA}" dt="2024-04-22T21:54:06.499" v="2503"/>
        <pc:sldMkLst>
          <pc:docMk/>
          <pc:sldMk cId="674588970" sldId="302"/>
        </pc:sldMkLst>
        <pc:picChg chg="add mod">
          <ac:chgData name="Kanimozhi Velusamy" userId="d1526ead-182d-4008-9131-0c41e636e79e" providerId="ADAL" clId="{029A8CC1-F3CA-AB40-9492-AFA4F376A5DA}" dt="2024-04-22T21:53:59.444" v="2502" actId="14100"/>
          <ac:picMkLst>
            <pc:docMk/>
            <pc:sldMk cId="674588970" sldId="302"/>
            <ac:picMk id="3" creationId="{6DAFEA6C-0747-EECA-84F5-B14465BA0CA3}"/>
          </ac:picMkLst>
        </pc:picChg>
      </pc:sldChg>
      <pc:sldChg chg="addSp modSp new mod setBg">
        <pc:chgData name="Kanimozhi Velusamy" userId="d1526ead-182d-4008-9131-0c41e636e79e" providerId="ADAL" clId="{029A8CC1-F3CA-AB40-9492-AFA4F376A5DA}" dt="2024-04-22T22:24:15.748" v="2511" actId="1076"/>
        <pc:sldMkLst>
          <pc:docMk/>
          <pc:sldMk cId="1829528502" sldId="303"/>
        </pc:sldMkLst>
        <pc:picChg chg="add mod">
          <ac:chgData name="Kanimozhi Velusamy" userId="d1526ead-182d-4008-9131-0c41e636e79e" providerId="ADAL" clId="{029A8CC1-F3CA-AB40-9492-AFA4F376A5DA}" dt="2024-04-22T22:24:15.748" v="2511" actId="1076"/>
          <ac:picMkLst>
            <pc:docMk/>
            <pc:sldMk cId="1829528502" sldId="303"/>
            <ac:picMk id="3" creationId="{F1FE864F-FCF6-046E-578F-75DA9B1D5F0B}"/>
          </ac:picMkLst>
        </pc:picChg>
      </pc:sldChg>
      <pc:sldChg chg="addSp delSp modSp new mod setBg">
        <pc:chgData name="Kanimozhi Velusamy" userId="d1526ead-182d-4008-9131-0c41e636e79e" providerId="ADAL" clId="{029A8CC1-F3CA-AB40-9492-AFA4F376A5DA}" dt="2024-04-22T22:25:54.475" v="2522"/>
        <pc:sldMkLst>
          <pc:docMk/>
          <pc:sldMk cId="3149975682" sldId="304"/>
        </pc:sldMkLst>
        <pc:spChg chg="add del">
          <ac:chgData name="Kanimozhi Velusamy" userId="d1526ead-182d-4008-9131-0c41e636e79e" providerId="ADAL" clId="{029A8CC1-F3CA-AB40-9492-AFA4F376A5DA}" dt="2024-04-22T22:25:23.156" v="2514" actId="22"/>
          <ac:spMkLst>
            <pc:docMk/>
            <pc:sldMk cId="3149975682" sldId="304"/>
            <ac:spMk id="3" creationId="{1FE07415-C88C-22FB-707A-1E14DCF8B6A3}"/>
          </ac:spMkLst>
        </pc:spChg>
        <pc:picChg chg="add mod">
          <ac:chgData name="Kanimozhi Velusamy" userId="d1526ead-182d-4008-9131-0c41e636e79e" providerId="ADAL" clId="{029A8CC1-F3CA-AB40-9492-AFA4F376A5DA}" dt="2024-04-22T22:25:49.601" v="2521" actId="14100"/>
          <ac:picMkLst>
            <pc:docMk/>
            <pc:sldMk cId="3149975682" sldId="304"/>
            <ac:picMk id="5" creationId="{C12E6837-4AAA-2242-3AFA-1DE3A12796C7}"/>
          </ac:picMkLst>
        </pc:picChg>
      </pc:sldChg>
      <pc:sldChg chg="addSp delSp modSp new mod setBg">
        <pc:chgData name="Kanimozhi Velusamy" userId="d1526ead-182d-4008-9131-0c41e636e79e" providerId="ADAL" clId="{029A8CC1-F3CA-AB40-9492-AFA4F376A5DA}" dt="2024-04-22T23:05:28.162" v="2581"/>
        <pc:sldMkLst>
          <pc:docMk/>
          <pc:sldMk cId="1529114888" sldId="306"/>
        </pc:sldMkLst>
        <pc:spChg chg="mod">
          <ac:chgData name="Kanimozhi Velusamy" userId="d1526ead-182d-4008-9131-0c41e636e79e" providerId="ADAL" clId="{029A8CC1-F3CA-AB40-9492-AFA4F376A5DA}" dt="2024-04-22T23:02:37.631" v="2561" actId="931"/>
          <ac:spMkLst>
            <pc:docMk/>
            <pc:sldMk cId="1529114888" sldId="306"/>
            <ac:spMk id="2" creationId="{C8CB145F-551D-81AF-6B62-0E7998656D76}"/>
          </ac:spMkLst>
        </pc:spChg>
        <pc:picChg chg="add del mod modCrop">
          <ac:chgData name="Kanimozhi Velusamy" userId="d1526ead-182d-4008-9131-0c41e636e79e" providerId="ADAL" clId="{029A8CC1-F3CA-AB40-9492-AFA4F376A5DA}" dt="2024-04-22T23:04:09.444" v="2569" actId="478"/>
          <ac:picMkLst>
            <pc:docMk/>
            <pc:sldMk cId="1529114888" sldId="306"/>
            <ac:picMk id="3" creationId="{36720339-AC8E-C1E8-7119-F6C41687DA49}"/>
          </ac:picMkLst>
        </pc:picChg>
        <pc:picChg chg="add mod modCrop">
          <ac:chgData name="Kanimozhi Velusamy" userId="d1526ead-182d-4008-9131-0c41e636e79e" providerId="ADAL" clId="{029A8CC1-F3CA-AB40-9492-AFA4F376A5DA}" dt="2024-04-22T23:04:39.663" v="2578" actId="14100"/>
          <ac:picMkLst>
            <pc:docMk/>
            <pc:sldMk cId="1529114888" sldId="306"/>
            <ac:picMk id="6" creationId="{21C218A5-075A-F1BF-DE6E-7D42CEBABAF7}"/>
          </ac:picMkLst>
        </pc:picChg>
      </pc:sldChg>
      <pc:sldChg chg="addSp modSp new del mod setBg">
        <pc:chgData name="Kanimozhi Velusamy" userId="d1526ead-182d-4008-9131-0c41e636e79e" providerId="ADAL" clId="{029A8CC1-F3CA-AB40-9492-AFA4F376A5DA}" dt="2024-04-26T00:06:59.874" v="2690" actId="2696"/>
        <pc:sldMkLst>
          <pc:docMk/>
          <pc:sldMk cId="2820611713" sldId="307"/>
        </pc:sldMkLst>
        <pc:picChg chg="add mod modCrop">
          <ac:chgData name="Kanimozhi Velusamy" userId="d1526ead-182d-4008-9131-0c41e636e79e" providerId="ADAL" clId="{029A8CC1-F3CA-AB40-9492-AFA4F376A5DA}" dt="2024-04-22T23:05:04.333" v="2580" actId="14100"/>
          <ac:picMkLst>
            <pc:docMk/>
            <pc:sldMk cId="2820611713" sldId="307"/>
            <ac:picMk id="3" creationId="{1AE93AED-ABB2-102F-B98C-1400915DDB84}"/>
          </ac:picMkLst>
        </pc:picChg>
      </pc:sldChg>
      <pc:sldChg chg="addSp modSp new mod setBg">
        <pc:chgData name="Kanimozhi Velusamy" userId="d1526ead-182d-4008-9131-0c41e636e79e" providerId="ADAL" clId="{029A8CC1-F3CA-AB40-9492-AFA4F376A5DA}" dt="2024-04-22T23:05:35.897" v="2583"/>
        <pc:sldMkLst>
          <pc:docMk/>
          <pc:sldMk cId="2586596785" sldId="308"/>
        </pc:sldMkLst>
        <pc:picChg chg="add mod modCrop">
          <ac:chgData name="Kanimozhi Velusamy" userId="d1526ead-182d-4008-9131-0c41e636e79e" providerId="ADAL" clId="{029A8CC1-F3CA-AB40-9492-AFA4F376A5DA}" dt="2024-04-22T23:02:10.227" v="2560" actId="14100"/>
          <ac:picMkLst>
            <pc:docMk/>
            <pc:sldMk cId="2586596785" sldId="308"/>
            <ac:picMk id="3" creationId="{2C750A57-0D77-2342-4B90-5DE99DD0FC5B}"/>
          </ac:picMkLst>
        </pc:picChg>
      </pc:sldChg>
      <pc:sldChg chg="addSp modSp new mod setBg">
        <pc:chgData name="Kanimozhi Velusamy" userId="d1526ead-182d-4008-9131-0c41e636e79e" providerId="ADAL" clId="{029A8CC1-F3CA-AB40-9492-AFA4F376A5DA}" dt="2024-04-22T23:05:38.167" v="2584"/>
        <pc:sldMkLst>
          <pc:docMk/>
          <pc:sldMk cId="1552142907" sldId="310"/>
        </pc:sldMkLst>
        <pc:picChg chg="add mod modCrop">
          <ac:chgData name="Kanimozhi Velusamy" userId="d1526ead-182d-4008-9131-0c41e636e79e" providerId="ADAL" clId="{029A8CC1-F3CA-AB40-9492-AFA4F376A5DA}" dt="2024-04-22T23:02:59.744" v="2568" actId="14100"/>
          <ac:picMkLst>
            <pc:docMk/>
            <pc:sldMk cId="1552142907" sldId="310"/>
            <ac:picMk id="3" creationId="{4E075B67-6CD3-E999-21E9-B38345641657}"/>
          </ac:picMkLst>
        </pc:picChg>
      </pc:sldChg>
      <pc:sldChg chg="addSp delSp modSp mod setBg">
        <pc:chgData name="Kanimozhi Velusamy" userId="d1526ead-182d-4008-9131-0c41e636e79e" providerId="ADAL" clId="{029A8CC1-F3CA-AB40-9492-AFA4F376A5DA}" dt="2024-04-26T00:08:00.142" v="2696" actId="26606"/>
        <pc:sldMkLst>
          <pc:docMk/>
          <pc:sldMk cId="476518067" sldId="313"/>
        </pc:sldMkLst>
        <pc:spChg chg="mod">
          <ac:chgData name="Kanimozhi Velusamy" userId="d1526ead-182d-4008-9131-0c41e636e79e" providerId="ADAL" clId="{029A8CC1-F3CA-AB40-9492-AFA4F376A5DA}" dt="2024-04-26T00:08:00.142" v="2696" actId="26606"/>
          <ac:spMkLst>
            <pc:docMk/>
            <pc:sldMk cId="476518067" sldId="313"/>
            <ac:spMk id="2" creationId="{017B0C84-2C11-D57F-8D57-6934E4CE502D}"/>
          </ac:spMkLst>
        </pc:spChg>
        <pc:spChg chg="del mod">
          <ac:chgData name="Kanimozhi Velusamy" userId="d1526ead-182d-4008-9131-0c41e636e79e" providerId="ADAL" clId="{029A8CC1-F3CA-AB40-9492-AFA4F376A5DA}" dt="2024-04-26T00:07:49.372" v="2693" actId="478"/>
          <ac:spMkLst>
            <pc:docMk/>
            <pc:sldMk cId="476518067" sldId="313"/>
            <ac:spMk id="3" creationId="{DC5A5600-AF63-0BF7-717E-E11C1417A798}"/>
          </ac:spMkLst>
        </pc:spChg>
        <pc:spChg chg="add del">
          <ac:chgData name="Kanimozhi Velusamy" userId="d1526ead-182d-4008-9131-0c41e636e79e" providerId="ADAL" clId="{029A8CC1-F3CA-AB40-9492-AFA4F376A5DA}" dt="2024-04-26T00:08:00.137" v="2695" actId="26606"/>
          <ac:spMkLst>
            <pc:docMk/>
            <pc:sldMk cId="476518067" sldId="313"/>
            <ac:spMk id="8" creationId="{48D7368D-31D9-8101-473D-CD39E706FD22}"/>
          </ac:spMkLst>
        </pc:spChg>
        <pc:spChg chg="add del">
          <ac:chgData name="Kanimozhi Velusamy" userId="d1526ead-182d-4008-9131-0c41e636e79e" providerId="ADAL" clId="{029A8CC1-F3CA-AB40-9492-AFA4F376A5DA}" dt="2024-04-26T00:08:00.137" v="2695" actId="26606"/>
          <ac:spMkLst>
            <pc:docMk/>
            <pc:sldMk cId="476518067" sldId="313"/>
            <ac:spMk id="10" creationId="{CAA37442-EAE9-6CFC-AC74-44222B37FA80}"/>
          </ac:spMkLst>
        </pc:spChg>
        <pc:spChg chg="add del">
          <ac:chgData name="Kanimozhi Velusamy" userId="d1526ead-182d-4008-9131-0c41e636e79e" providerId="ADAL" clId="{029A8CC1-F3CA-AB40-9492-AFA4F376A5DA}" dt="2024-04-26T00:08:00.137" v="2695" actId="26606"/>
          <ac:spMkLst>
            <pc:docMk/>
            <pc:sldMk cId="476518067" sldId="313"/>
            <ac:spMk id="12" creationId="{54117A24-9D5E-A791-A2F4-8C81AC603C15}"/>
          </ac:spMkLst>
        </pc:spChg>
        <pc:spChg chg="add">
          <ac:chgData name="Kanimozhi Velusamy" userId="d1526ead-182d-4008-9131-0c41e636e79e" providerId="ADAL" clId="{029A8CC1-F3CA-AB40-9492-AFA4F376A5DA}" dt="2024-04-26T00:08:00.142" v="2696" actId="26606"/>
          <ac:spMkLst>
            <pc:docMk/>
            <pc:sldMk cId="476518067" sldId="313"/>
            <ac:spMk id="14" creationId="{48D7368D-31D9-8101-473D-CD39E706FD22}"/>
          </ac:spMkLst>
        </pc:spChg>
        <pc:spChg chg="add">
          <ac:chgData name="Kanimozhi Velusamy" userId="d1526ead-182d-4008-9131-0c41e636e79e" providerId="ADAL" clId="{029A8CC1-F3CA-AB40-9492-AFA4F376A5DA}" dt="2024-04-26T00:08:00.142" v="2696" actId="26606"/>
          <ac:spMkLst>
            <pc:docMk/>
            <pc:sldMk cId="476518067" sldId="313"/>
            <ac:spMk id="15" creationId="{C4F049F8-87E1-403E-2A50-2F4544BF8589}"/>
          </ac:spMkLst>
        </pc:spChg>
        <pc:spChg chg="add">
          <ac:chgData name="Kanimozhi Velusamy" userId="d1526ead-182d-4008-9131-0c41e636e79e" providerId="ADAL" clId="{029A8CC1-F3CA-AB40-9492-AFA4F376A5DA}" dt="2024-04-26T00:08:00.142" v="2696" actId="26606"/>
          <ac:spMkLst>
            <pc:docMk/>
            <pc:sldMk cId="476518067" sldId="313"/>
            <ac:spMk id="17" creationId="{DD29B6E1-6E86-A1A0-2491-E5B84B3AAD7B}"/>
          </ac:spMkLst>
        </pc:spChg>
        <pc:picChg chg="add del">
          <ac:chgData name="Kanimozhi Velusamy" userId="d1526ead-182d-4008-9131-0c41e636e79e" providerId="ADAL" clId="{029A8CC1-F3CA-AB40-9492-AFA4F376A5DA}" dt="2024-04-26T00:08:00.137" v="2695" actId="26606"/>
          <ac:picMkLst>
            <pc:docMk/>
            <pc:sldMk cId="476518067" sldId="313"/>
            <ac:picMk id="4" creationId="{A4F0FB17-B209-CC43-BE9F-8136989E89F9}"/>
          </ac:picMkLst>
        </pc:picChg>
        <pc:picChg chg="add">
          <ac:chgData name="Kanimozhi Velusamy" userId="d1526ead-182d-4008-9131-0c41e636e79e" providerId="ADAL" clId="{029A8CC1-F3CA-AB40-9492-AFA4F376A5DA}" dt="2024-04-26T00:08:00.142" v="2696" actId="26606"/>
          <ac:picMkLst>
            <pc:docMk/>
            <pc:sldMk cId="476518067" sldId="313"/>
            <ac:picMk id="16" creationId="{76D0BDB7-FCFE-FC43-E595-6E506196A6FF}"/>
          </ac:picMkLst>
        </pc:picChg>
      </pc:sldChg>
      <pc:sldChg chg="addSp delSp modSp new del mod">
        <pc:chgData name="Kanimozhi Velusamy" userId="d1526ead-182d-4008-9131-0c41e636e79e" providerId="ADAL" clId="{029A8CC1-F3CA-AB40-9492-AFA4F376A5DA}" dt="2024-04-25T16:46:40.745" v="2689" actId="2696"/>
        <pc:sldMkLst>
          <pc:docMk/>
          <pc:sldMk cId="1265286478" sldId="314"/>
        </pc:sldMkLst>
        <pc:spChg chg="add mod">
          <ac:chgData name="Kanimozhi Velusamy" userId="d1526ead-182d-4008-9131-0c41e636e79e" providerId="ADAL" clId="{029A8CC1-F3CA-AB40-9492-AFA4F376A5DA}" dt="2024-04-25T16:45:23.420" v="2624" actId="14100"/>
          <ac:spMkLst>
            <pc:docMk/>
            <pc:sldMk cId="1265286478" sldId="314"/>
            <ac:spMk id="2" creationId="{EDE482C2-B116-B7AD-60CE-D42AB6C5FA1E}"/>
          </ac:spMkLst>
        </pc:spChg>
        <pc:spChg chg="add mod">
          <ac:chgData name="Kanimozhi Velusamy" userId="d1526ead-182d-4008-9131-0c41e636e79e" providerId="ADAL" clId="{029A8CC1-F3CA-AB40-9492-AFA4F376A5DA}" dt="2024-04-25T16:45:23.420" v="2624" actId="14100"/>
          <ac:spMkLst>
            <pc:docMk/>
            <pc:sldMk cId="1265286478" sldId="314"/>
            <ac:spMk id="5" creationId="{2CA8A968-A14E-2773-9E52-719B50C9AFCB}"/>
          </ac:spMkLst>
        </pc:spChg>
        <pc:spChg chg="add mod">
          <ac:chgData name="Kanimozhi Velusamy" userId="d1526ead-182d-4008-9131-0c41e636e79e" providerId="ADAL" clId="{029A8CC1-F3CA-AB40-9492-AFA4F376A5DA}" dt="2024-04-25T16:45:23.420" v="2624" actId="14100"/>
          <ac:spMkLst>
            <pc:docMk/>
            <pc:sldMk cId="1265286478" sldId="314"/>
            <ac:spMk id="6" creationId="{C124EDB6-4B8A-B5A9-9E06-19A6D945FB0F}"/>
          </ac:spMkLst>
        </pc:spChg>
        <pc:spChg chg="add mod">
          <ac:chgData name="Kanimozhi Velusamy" userId="d1526ead-182d-4008-9131-0c41e636e79e" providerId="ADAL" clId="{029A8CC1-F3CA-AB40-9492-AFA4F376A5DA}" dt="2024-04-25T16:45:23.420" v="2624" actId="14100"/>
          <ac:spMkLst>
            <pc:docMk/>
            <pc:sldMk cId="1265286478" sldId="314"/>
            <ac:spMk id="7" creationId="{1D0A84CC-815F-ADCF-E38C-8FAB3E682B10}"/>
          </ac:spMkLst>
        </pc:spChg>
        <pc:spChg chg="add mod">
          <ac:chgData name="Kanimozhi Velusamy" userId="d1526ead-182d-4008-9131-0c41e636e79e" providerId="ADAL" clId="{029A8CC1-F3CA-AB40-9492-AFA4F376A5DA}" dt="2024-04-25T16:45:23.420" v="2624" actId="14100"/>
          <ac:spMkLst>
            <pc:docMk/>
            <pc:sldMk cId="1265286478" sldId="314"/>
            <ac:spMk id="8" creationId="{6314E81D-9E25-A2FD-7A4A-45F2A8163776}"/>
          </ac:spMkLst>
        </pc:spChg>
        <pc:spChg chg="add mod">
          <ac:chgData name="Kanimozhi Velusamy" userId="d1526ead-182d-4008-9131-0c41e636e79e" providerId="ADAL" clId="{029A8CC1-F3CA-AB40-9492-AFA4F376A5DA}" dt="2024-04-25T16:45:23.420" v="2624" actId="14100"/>
          <ac:spMkLst>
            <pc:docMk/>
            <pc:sldMk cId="1265286478" sldId="314"/>
            <ac:spMk id="9" creationId="{27E54488-A57B-FFAD-14B0-740DC8AEA5A4}"/>
          </ac:spMkLst>
        </pc:spChg>
        <pc:spChg chg="add mod">
          <ac:chgData name="Kanimozhi Velusamy" userId="d1526ead-182d-4008-9131-0c41e636e79e" providerId="ADAL" clId="{029A8CC1-F3CA-AB40-9492-AFA4F376A5DA}" dt="2024-04-25T16:45:23.420" v="2624" actId="14100"/>
          <ac:spMkLst>
            <pc:docMk/>
            <pc:sldMk cId="1265286478" sldId="314"/>
            <ac:spMk id="10" creationId="{226D0813-0026-9603-6F36-87931B8137DB}"/>
          </ac:spMkLst>
        </pc:spChg>
        <pc:spChg chg="add mod">
          <ac:chgData name="Kanimozhi Velusamy" userId="d1526ead-182d-4008-9131-0c41e636e79e" providerId="ADAL" clId="{029A8CC1-F3CA-AB40-9492-AFA4F376A5DA}" dt="2024-04-25T16:45:23.420" v="2624" actId="14100"/>
          <ac:spMkLst>
            <pc:docMk/>
            <pc:sldMk cId="1265286478" sldId="314"/>
            <ac:spMk id="11" creationId="{1AEEFEDA-A8E5-2F36-6275-7D954A9B5A0F}"/>
          </ac:spMkLst>
        </pc:spChg>
        <pc:spChg chg="add mod">
          <ac:chgData name="Kanimozhi Velusamy" userId="d1526ead-182d-4008-9131-0c41e636e79e" providerId="ADAL" clId="{029A8CC1-F3CA-AB40-9492-AFA4F376A5DA}" dt="2024-04-25T16:45:23.420" v="2624" actId="14100"/>
          <ac:spMkLst>
            <pc:docMk/>
            <pc:sldMk cId="1265286478" sldId="314"/>
            <ac:spMk id="14" creationId="{ACF4AA7A-C42B-00DA-7D3B-45B4EBCA0956}"/>
          </ac:spMkLst>
        </pc:spChg>
        <pc:spChg chg="add mod">
          <ac:chgData name="Kanimozhi Velusamy" userId="d1526ead-182d-4008-9131-0c41e636e79e" providerId="ADAL" clId="{029A8CC1-F3CA-AB40-9492-AFA4F376A5DA}" dt="2024-04-25T16:45:23.420" v="2624" actId="14100"/>
          <ac:spMkLst>
            <pc:docMk/>
            <pc:sldMk cId="1265286478" sldId="314"/>
            <ac:spMk id="15" creationId="{E10A6702-3DB0-6E72-74D8-F4193CD85259}"/>
          </ac:spMkLst>
        </pc:spChg>
        <pc:spChg chg="add del mod">
          <ac:chgData name="Kanimozhi Velusamy" userId="d1526ead-182d-4008-9131-0c41e636e79e" providerId="ADAL" clId="{029A8CC1-F3CA-AB40-9492-AFA4F376A5DA}" dt="2024-04-25T16:39:18.388" v="2623"/>
          <ac:spMkLst>
            <pc:docMk/>
            <pc:sldMk cId="1265286478" sldId="314"/>
            <ac:spMk id="18" creationId="{71BBD747-2224-2CCB-194D-A69929F94460}"/>
          </ac:spMkLst>
        </pc:spChg>
        <pc:picChg chg="add mod">
          <ac:chgData name="Kanimozhi Velusamy" userId="d1526ead-182d-4008-9131-0c41e636e79e" providerId="ADAL" clId="{029A8CC1-F3CA-AB40-9492-AFA4F376A5DA}" dt="2024-04-25T16:45:23.420" v="2624" actId="14100"/>
          <ac:picMkLst>
            <pc:docMk/>
            <pc:sldMk cId="1265286478" sldId="314"/>
            <ac:picMk id="3" creationId="{641FA37D-26D7-6C89-0194-8CE158F7CC73}"/>
          </ac:picMkLst>
        </pc:picChg>
        <pc:picChg chg="add mod">
          <ac:chgData name="Kanimozhi Velusamy" userId="d1526ead-182d-4008-9131-0c41e636e79e" providerId="ADAL" clId="{029A8CC1-F3CA-AB40-9492-AFA4F376A5DA}" dt="2024-04-25T16:45:23.420" v="2624" actId="14100"/>
          <ac:picMkLst>
            <pc:docMk/>
            <pc:sldMk cId="1265286478" sldId="314"/>
            <ac:picMk id="4" creationId="{823FC38E-4D83-1E41-D3C8-525AB93B6F0B}"/>
          </ac:picMkLst>
        </pc:picChg>
        <pc:picChg chg="add mod">
          <ac:chgData name="Kanimozhi Velusamy" userId="d1526ead-182d-4008-9131-0c41e636e79e" providerId="ADAL" clId="{029A8CC1-F3CA-AB40-9492-AFA4F376A5DA}" dt="2024-04-25T16:45:23.420" v="2624" actId="14100"/>
          <ac:picMkLst>
            <pc:docMk/>
            <pc:sldMk cId="1265286478" sldId="314"/>
            <ac:picMk id="13" creationId="{46BFAA70-6198-B17D-DBF6-59EB0BB18B4B}"/>
          </ac:picMkLst>
        </pc:picChg>
        <pc:cxnChg chg="add mod">
          <ac:chgData name="Kanimozhi Velusamy" userId="d1526ead-182d-4008-9131-0c41e636e79e" providerId="ADAL" clId="{029A8CC1-F3CA-AB40-9492-AFA4F376A5DA}" dt="2024-04-25T16:45:23.420" v="2624" actId="14100"/>
          <ac:cxnSpMkLst>
            <pc:docMk/>
            <pc:sldMk cId="1265286478" sldId="314"/>
            <ac:cxnSpMk id="12" creationId="{9F1A96BA-64FE-8135-A13B-E8239F0AE681}"/>
          </ac:cxnSpMkLst>
        </pc:cxnChg>
        <pc:cxnChg chg="add mod">
          <ac:chgData name="Kanimozhi Velusamy" userId="d1526ead-182d-4008-9131-0c41e636e79e" providerId="ADAL" clId="{029A8CC1-F3CA-AB40-9492-AFA4F376A5DA}" dt="2024-04-25T16:45:23.420" v="2624" actId="14100"/>
          <ac:cxnSpMkLst>
            <pc:docMk/>
            <pc:sldMk cId="1265286478" sldId="314"/>
            <ac:cxnSpMk id="16" creationId="{23FF3615-C015-A3B0-AB83-1E0DF4EE270F}"/>
          </ac:cxnSpMkLst>
        </pc:cxnChg>
        <pc:cxnChg chg="add mod">
          <ac:chgData name="Kanimozhi Velusamy" userId="d1526ead-182d-4008-9131-0c41e636e79e" providerId="ADAL" clId="{029A8CC1-F3CA-AB40-9492-AFA4F376A5DA}" dt="2024-04-25T16:45:23.420" v="2624" actId="14100"/>
          <ac:cxnSpMkLst>
            <pc:docMk/>
            <pc:sldMk cId="1265286478" sldId="314"/>
            <ac:cxnSpMk id="17" creationId="{DF05707A-7B4B-2DF9-04CD-4A7C920F1143}"/>
          </ac:cxnSpMkLst>
        </pc:cxnChg>
      </pc:sldChg>
      <pc:sldChg chg="addSp modSp new del mod">
        <pc:chgData name="Kanimozhi Velusamy" userId="d1526ead-182d-4008-9131-0c41e636e79e" providerId="ADAL" clId="{029A8CC1-F3CA-AB40-9492-AFA4F376A5DA}" dt="2024-04-25T16:46:39.350" v="2688" actId="2696"/>
        <pc:sldMkLst>
          <pc:docMk/>
          <pc:sldMk cId="4008632783" sldId="315"/>
        </pc:sldMkLst>
        <pc:spChg chg="add mod">
          <ac:chgData name="Kanimozhi Velusamy" userId="d1526ead-182d-4008-9131-0c41e636e79e" providerId="ADAL" clId="{029A8CC1-F3CA-AB40-9492-AFA4F376A5DA}" dt="2024-04-25T16:46:33.629" v="2687" actId="20577"/>
          <ac:spMkLst>
            <pc:docMk/>
            <pc:sldMk cId="4008632783" sldId="315"/>
            <ac:spMk id="2" creationId="{8E27E645-77EE-EE38-EC8A-72767E294C3C}"/>
          </ac:spMkLst>
        </pc:spChg>
      </pc:sldChg>
      <pc:sldMasterChg chg="add del addSldLayout delSldLayout">
        <pc:chgData name="Kanimozhi Velusamy" userId="d1526ead-182d-4008-9131-0c41e636e79e" providerId="ADAL" clId="{029A8CC1-F3CA-AB40-9492-AFA4F376A5DA}" dt="2024-04-21T21:29:15.938" v="20" actId="26606"/>
        <pc:sldMasterMkLst>
          <pc:docMk/>
          <pc:sldMasterMk cId="2460954070" sldId="2147483660"/>
        </pc:sldMasterMkLst>
        <pc:sldLayoutChg chg="add del">
          <pc:chgData name="Kanimozhi Velusamy" userId="d1526ead-182d-4008-9131-0c41e636e79e" providerId="ADAL" clId="{029A8CC1-F3CA-AB40-9492-AFA4F376A5DA}" dt="2024-04-21T21:29:15.938" v="20" actId="26606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15.938" v="20" actId="26606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15.938" v="20" actId="26606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15.938" v="20" actId="26606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15.938" v="20" actId="26606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15.938" v="20" actId="26606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15.938" v="20" actId="26606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15.938" v="20" actId="26606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15.938" v="20" actId="26606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15.938" v="20" actId="26606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15.938" v="20" actId="2660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Kanimozhi Velusamy" userId="d1526ead-182d-4008-9131-0c41e636e79e" providerId="ADAL" clId="{029A8CC1-F3CA-AB40-9492-AFA4F376A5DA}" dt="2024-04-21T21:29:15.912" v="19" actId="26606"/>
        <pc:sldMasterMkLst>
          <pc:docMk/>
          <pc:sldMasterMk cId="242835385" sldId="2147483672"/>
        </pc:sldMasterMkLst>
        <pc:sldLayoutChg chg="add del">
          <pc:chgData name="Kanimozhi Velusamy" userId="d1526ead-182d-4008-9131-0c41e636e79e" providerId="ADAL" clId="{029A8CC1-F3CA-AB40-9492-AFA4F376A5DA}" dt="2024-04-21T21:29:15.912" v="19" actId="26606"/>
          <pc:sldLayoutMkLst>
            <pc:docMk/>
            <pc:sldMasterMk cId="242835385" sldId="2147483672"/>
            <pc:sldLayoutMk cId="3488011892" sldId="2147483673"/>
          </pc:sldLayoutMkLst>
        </pc:sldLayoutChg>
        <pc:sldLayoutChg chg="add del replId">
          <pc:chgData name="Kanimozhi Velusamy" userId="d1526ead-182d-4008-9131-0c41e636e79e" providerId="ADAL" clId="{029A8CC1-F3CA-AB40-9492-AFA4F376A5DA}" dt="2024-04-21T21:29:15.912" v="19" actId="26606"/>
          <pc:sldLayoutMkLst>
            <pc:docMk/>
            <pc:sldMasterMk cId="242835385" sldId="2147483672"/>
            <pc:sldLayoutMk cId="826984862" sldId="2147483674"/>
          </pc:sldLayoutMkLst>
        </pc:sldLayoutChg>
        <pc:sldLayoutChg chg="add del replId">
          <pc:chgData name="Kanimozhi Velusamy" userId="d1526ead-182d-4008-9131-0c41e636e79e" providerId="ADAL" clId="{029A8CC1-F3CA-AB40-9492-AFA4F376A5DA}" dt="2024-04-21T21:29:15.912" v="19" actId="26606"/>
          <pc:sldLayoutMkLst>
            <pc:docMk/>
            <pc:sldMasterMk cId="242835385" sldId="2147483672"/>
            <pc:sldLayoutMk cId="2105897007" sldId="2147483675"/>
          </pc:sldLayoutMkLst>
        </pc:sldLayoutChg>
        <pc:sldLayoutChg chg="add del replId">
          <pc:chgData name="Kanimozhi Velusamy" userId="d1526ead-182d-4008-9131-0c41e636e79e" providerId="ADAL" clId="{029A8CC1-F3CA-AB40-9492-AFA4F376A5DA}" dt="2024-04-21T21:29:15.912" v="19" actId="26606"/>
          <pc:sldLayoutMkLst>
            <pc:docMk/>
            <pc:sldMasterMk cId="242835385" sldId="2147483672"/>
            <pc:sldLayoutMk cId="3097324158" sldId="2147483676"/>
          </pc:sldLayoutMkLst>
        </pc:sldLayoutChg>
        <pc:sldLayoutChg chg="add del replId">
          <pc:chgData name="Kanimozhi Velusamy" userId="d1526ead-182d-4008-9131-0c41e636e79e" providerId="ADAL" clId="{029A8CC1-F3CA-AB40-9492-AFA4F376A5DA}" dt="2024-04-21T21:29:15.912" v="19" actId="26606"/>
          <pc:sldLayoutMkLst>
            <pc:docMk/>
            <pc:sldMasterMk cId="242835385" sldId="2147483672"/>
            <pc:sldLayoutMk cId="182612457" sldId="2147483677"/>
          </pc:sldLayoutMkLst>
        </pc:sldLayoutChg>
        <pc:sldLayoutChg chg="add del replId">
          <pc:chgData name="Kanimozhi Velusamy" userId="d1526ead-182d-4008-9131-0c41e636e79e" providerId="ADAL" clId="{029A8CC1-F3CA-AB40-9492-AFA4F376A5DA}" dt="2024-04-21T21:29:15.912" v="19" actId="26606"/>
          <pc:sldLayoutMkLst>
            <pc:docMk/>
            <pc:sldMasterMk cId="242835385" sldId="2147483672"/>
            <pc:sldLayoutMk cId="3504466647" sldId="2147483678"/>
          </pc:sldLayoutMkLst>
        </pc:sldLayoutChg>
        <pc:sldLayoutChg chg="add del replId">
          <pc:chgData name="Kanimozhi Velusamy" userId="d1526ead-182d-4008-9131-0c41e636e79e" providerId="ADAL" clId="{029A8CC1-F3CA-AB40-9492-AFA4F376A5DA}" dt="2024-04-21T21:29:15.912" v="19" actId="26606"/>
          <pc:sldLayoutMkLst>
            <pc:docMk/>
            <pc:sldMasterMk cId="242835385" sldId="2147483672"/>
            <pc:sldLayoutMk cId="3262424900" sldId="2147483679"/>
          </pc:sldLayoutMkLst>
        </pc:sldLayoutChg>
        <pc:sldLayoutChg chg="add del replId">
          <pc:chgData name="Kanimozhi Velusamy" userId="d1526ead-182d-4008-9131-0c41e636e79e" providerId="ADAL" clId="{029A8CC1-F3CA-AB40-9492-AFA4F376A5DA}" dt="2024-04-21T21:29:15.912" v="19" actId="26606"/>
          <pc:sldLayoutMkLst>
            <pc:docMk/>
            <pc:sldMasterMk cId="242835385" sldId="2147483672"/>
            <pc:sldLayoutMk cId="1178554263" sldId="2147483680"/>
          </pc:sldLayoutMkLst>
        </pc:sldLayoutChg>
        <pc:sldLayoutChg chg="add del replId">
          <pc:chgData name="Kanimozhi Velusamy" userId="d1526ead-182d-4008-9131-0c41e636e79e" providerId="ADAL" clId="{029A8CC1-F3CA-AB40-9492-AFA4F376A5DA}" dt="2024-04-21T21:29:15.912" v="19" actId="26606"/>
          <pc:sldLayoutMkLst>
            <pc:docMk/>
            <pc:sldMasterMk cId="242835385" sldId="2147483672"/>
            <pc:sldLayoutMk cId="1468937614" sldId="2147483681"/>
          </pc:sldLayoutMkLst>
        </pc:sldLayoutChg>
        <pc:sldLayoutChg chg="add del replId">
          <pc:chgData name="Kanimozhi Velusamy" userId="d1526ead-182d-4008-9131-0c41e636e79e" providerId="ADAL" clId="{029A8CC1-F3CA-AB40-9492-AFA4F376A5DA}" dt="2024-04-21T21:29:15.912" v="19" actId="26606"/>
          <pc:sldLayoutMkLst>
            <pc:docMk/>
            <pc:sldMasterMk cId="242835385" sldId="2147483672"/>
            <pc:sldLayoutMk cId="603759954" sldId="2147483682"/>
          </pc:sldLayoutMkLst>
        </pc:sldLayoutChg>
        <pc:sldLayoutChg chg="add del replId">
          <pc:chgData name="Kanimozhi Velusamy" userId="d1526ead-182d-4008-9131-0c41e636e79e" providerId="ADAL" clId="{029A8CC1-F3CA-AB40-9492-AFA4F376A5DA}" dt="2024-04-21T21:29:15.912" v="19" actId="26606"/>
          <pc:sldLayoutMkLst>
            <pc:docMk/>
            <pc:sldMasterMk cId="242835385" sldId="2147483672"/>
            <pc:sldLayoutMk cId="937002313" sldId="2147483683"/>
          </pc:sldLayoutMkLst>
        </pc:sldLayoutChg>
      </pc:sldMasterChg>
      <pc:sldMasterChg chg="add del replId addSldLayout delSldLayout">
        <pc:chgData name="Kanimozhi Velusamy" userId="d1526ead-182d-4008-9131-0c41e636e79e" providerId="ADAL" clId="{029A8CC1-F3CA-AB40-9492-AFA4F376A5DA}" dt="2024-04-21T21:28:25.602" v="3" actId="26606"/>
        <pc:sldMasterMkLst>
          <pc:docMk/>
          <pc:sldMasterMk cId="3171391168" sldId="2147483672"/>
        </pc:sldMasterMkLst>
        <pc:sldLayoutChg chg="add del">
          <pc:chgData name="Kanimozhi Velusamy" userId="d1526ead-182d-4008-9131-0c41e636e79e" providerId="ADAL" clId="{029A8CC1-F3CA-AB40-9492-AFA4F376A5DA}" dt="2024-04-21T21:28:25.602" v="3" actId="26606"/>
          <pc:sldLayoutMkLst>
            <pc:docMk/>
            <pc:sldMasterMk cId="3171391168" sldId="2147483672"/>
            <pc:sldLayoutMk cId="2980323957" sldId="2147483673"/>
          </pc:sldLayoutMkLst>
        </pc:sldLayoutChg>
        <pc:sldLayoutChg chg="add del replId">
          <pc:chgData name="Kanimozhi Velusamy" userId="d1526ead-182d-4008-9131-0c41e636e79e" providerId="ADAL" clId="{029A8CC1-F3CA-AB40-9492-AFA4F376A5DA}" dt="2024-04-21T21:28:25.602" v="3" actId="26606"/>
          <pc:sldLayoutMkLst>
            <pc:docMk/>
            <pc:sldMasterMk cId="3171391168" sldId="2147483672"/>
            <pc:sldLayoutMk cId="3077967063" sldId="2147483674"/>
          </pc:sldLayoutMkLst>
        </pc:sldLayoutChg>
        <pc:sldLayoutChg chg="add del replId">
          <pc:chgData name="Kanimozhi Velusamy" userId="d1526ead-182d-4008-9131-0c41e636e79e" providerId="ADAL" clId="{029A8CC1-F3CA-AB40-9492-AFA4F376A5DA}" dt="2024-04-21T21:28:25.602" v="3" actId="26606"/>
          <pc:sldLayoutMkLst>
            <pc:docMk/>
            <pc:sldMasterMk cId="3171391168" sldId="2147483672"/>
            <pc:sldLayoutMk cId="1898917128" sldId="2147483675"/>
          </pc:sldLayoutMkLst>
        </pc:sldLayoutChg>
        <pc:sldLayoutChg chg="add del replId">
          <pc:chgData name="Kanimozhi Velusamy" userId="d1526ead-182d-4008-9131-0c41e636e79e" providerId="ADAL" clId="{029A8CC1-F3CA-AB40-9492-AFA4F376A5DA}" dt="2024-04-21T21:28:25.602" v="3" actId="26606"/>
          <pc:sldLayoutMkLst>
            <pc:docMk/>
            <pc:sldMasterMk cId="3171391168" sldId="2147483672"/>
            <pc:sldLayoutMk cId="3520097695" sldId="2147483676"/>
          </pc:sldLayoutMkLst>
        </pc:sldLayoutChg>
        <pc:sldLayoutChg chg="add del replId">
          <pc:chgData name="Kanimozhi Velusamy" userId="d1526ead-182d-4008-9131-0c41e636e79e" providerId="ADAL" clId="{029A8CC1-F3CA-AB40-9492-AFA4F376A5DA}" dt="2024-04-21T21:28:25.602" v="3" actId="26606"/>
          <pc:sldLayoutMkLst>
            <pc:docMk/>
            <pc:sldMasterMk cId="3171391168" sldId="2147483672"/>
            <pc:sldLayoutMk cId="447927134" sldId="2147483677"/>
          </pc:sldLayoutMkLst>
        </pc:sldLayoutChg>
        <pc:sldLayoutChg chg="add del replId">
          <pc:chgData name="Kanimozhi Velusamy" userId="d1526ead-182d-4008-9131-0c41e636e79e" providerId="ADAL" clId="{029A8CC1-F3CA-AB40-9492-AFA4F376A5DA}" dt="2024-04-21T21:28:25.602" v="3" actId="26606"/>
          <pc:sldLayoutMkLst>
            <pc:docMk/>
            <pc:sldMasterMk cId="3171391168" sldId="2147483672"/>
            <pc:sldLayoutMk cId="1164908362" sldId="2147483678"/>
          </pc:sldLayoutMkLst>
        </pc:sldLayoutChg>
        <pc:sldLayoutChg chg="add del replId">
          <pc:chgData name="Kanimozhi Velusamy" userId="d1526ead-182d-4008-9131-0c41e636e79e" providerId="ADAL" clId="{029A8CC1-F3CA-AB40-9492-AFA4F376A5DA}" dt="2024-04-21T21:28:25.602" v="3" actId="26606"/>
          <pc:sldLayoutMkLst>
            <pc:docMk/>
            <pc:sldMasterMk cId="3171391168" sldId="2147483672"/>
            <pc:sldLayoutMk cId="3070050723" sldId="2147483679"/>
          </pc:sldLayoutMkLst>
        </pc:sldLayoutChg>
        <pc:sldLayoutChg chg="add del replId">
          <pc:chgData name="Kanimozhi Velusamy" userId="d1526ead-182d-4008-9131-0c41e636e79e" providerId="ADAL" clId="{029A8CC1-F3CA-AB40-9492-AFA4F376A5DA}" dt="2024-04-21T21:28:25.602" v="3" actId="26606"/>
          <pc:sldLayoutMkLst>
            <pc:docMk/>
            <pc:sldMasterMk cId="3171391168" sldId="2147483672"/>
            <pc:sldLayoutMk cId="3586697562" sldId="2147483680"/>
          </pc:sldLayoutMkLst>
        </pc:sldLayoutChg>
        <pc:sldLayoutChg chg="add del replId">
          <pc:chgData name="Kanimozhi Velusamy" userId="d1526ead-182d-4008-9131-0c41e636e79e" providerId="ADAL" clId="{029A8CC1-F3CA-AB40-9492-AFA4F376A5DA}" dt="2024-04-21T21:28:25.602" v="3" actId="26606"/>
          <pc:sldLayoutMkLst>
            <pc:docMk/>
            <pc:sldMasterMk cId="3171391168" sldId="2147483672"/>
            <pc:sldLayoutMk cId="1194639644" sldId="2147483681"/>
          </pc:sldLayoutMkLst>
        </pc:sldLayoutChg>
        <pc:sldLayoutChg chg="add del replId">
          <pc:chgData name="Kanimozhi Velusamy" userId="d1526ead-182d-4008-9131-0c41e636e79e" providerId="ADAL" clId="{029A8CC1-F3CA-AB40-9492-AFA4F376A5DA}" dt="2024-04-21T21:28:25.602" v="3" actId="26606"/>
          <pc:sldLayoutMkLst>
            <pc:docMk/>
            <pc:sldMasterMk cId="3171391168" sldId="2147483672"/>
            <pc:sldLayoutMk cId="1959369866" sldId="2147483682"/>
          </pc:sldLayoutMkLst>
        </pc:sldLayoutChg>
        <pc:sldLayoutChg chg="add del replId">
          <pc:chgData name="Kanimozhi Velusamy" userId="d1526ead-182d-4008-9131-0c41e636e79e" providerId="ADAL" clId="{029A8CC1-F3CA-AB40-9492-AFA4F376A5DA}" dt="2024-04-21T21:28:25.602" v="3" actId="26606"/>
          <pc:sldLayoutMkLst>
            <pc:docMk/>
            <pc:sldMasterMk cId="3171391168" sldId="2147483672"/>
            <pc:sldLayoutMk cId="1997179521" sldId="2147483683"/>
          </pc:sldLayoutMkLst>
        </pc:sldLayoutChg>
      </pc:sldMasterChg>
      <pc:sldMasterChg chg="add addSldLayout">
        <pc:chgData name="Kanimozhi Velusamy" userId="d1526ead-182d-4008-9131-0c41e636e79e" providerId="ADAL" clId="{029A8CC1-F3CA-AB40-9492-AFA4F376A5DA}" dt="2024-04-21T21:29:15.938" v="20" actId="26606"/>
        <pc:sldMasterMkLst>
          <pc:docMk/>
          <pc:sldMasterMk cId="3675352825" sldId="2147483685"/>
        </pc:sldMasterMkLst>
        <pc:sldLayoutChg chg="add">
          <pc:chgData name="Kanimozhi Velusamy" userId="d1526ead-182d-4008-9131-0c41e636e79e" providerId="ADAL" clId="{029A8CC1-F3CA-AB40-9492-AFA4F376A5DA}" dt="2024-04-21T21:29:15.938" v="20" actId="26606"/>
          <pc:sldLayoutMkLst>
            <pc:docMk/>
            <pc:sldMasterMk cId="3675352825" sldId="2147483685"/>
            <pc:sldLayoutMk cId="3352523155" sldId="2147483674"/>
          </pc:sldLayoutMkLst>
        </pc:sldLayoutChg>
        <pc:sldLayoutChg chg="add">
          <pc:chgData name="Kanimozhi Velusamy" userId="d1526ead-182d-4008-9131-0c41e636e79e" providerId="ADAL" clId="{029A8CC1-F3CA-AB40-9492-AFA4F376A5DA}" dt="2024-04-21T21:29:15.938" v="20" actId="26606"/>
          <pc:sldLayoutMkLst>
            <pc:docMk/>
            <pc:sldMasterMk cId="3675352825" sldId="2147483685"/>
            <pc:sldLayoutMk cId="3841218344" sldId="2147483675"/>
          </pc:sldLayoutMkLst>
        </pc:sldLayoutChg>
        <pc:sldLayoutChg chg="add">
          <pc:chgData name="Kanimozhi Velusamy" userId="d1526ead-182d-4008-9131-0c41e636e79e" providerId="ADAL" clId="{029A8CC1-F3CA-AB40-9492-AFA4F376A5DA}" dt="2024-04-21T21:29:15.938" v="20" actId="26606"/>
          <pc:sldLayoutMkLst>
            <pc:docMk/>
            <pc:sldMasterMk cId="3675352825" sldId="2147483685"/>
            <pc:sldLayoutMk cId="870372558" sldId="2147483676"/>
          </pc:sldLayoutMkLst>
        </pc:sldLayoutChg>
        <pc:sldLayoutChg chg="add">
          <pc:chgData name="Kanimozhi Velusamy" userId="d1526ead-182d-4008-9131-0c41e636e79e" providerId="ADAL" clId="{029A8CC1-F3CA-AB40-9492-AFA4F376A5DA}" dt="2024-04-21T21:29:15.938" v="20" actId="26606"/>
          <pc:sldLayoutMkLst>
            <pc:docMk/>
            <pc:sldMasterMk cId="3675352825" sldId="2147483685"/>
            <pc:sldLayoutMk cId="1349962564" sldId="2147483677"/>
          </pc:sldLayoutMkLst>
        </pc:sldLayoutChg>
        <pc:sldLayoutChg chg="add">
          <pc:chgData name="Kanimozhi Velusamy" userId="d1526ead-182d-4008-9131-0c41e636e79e" providerId="ADAL" clId="{029A8CC1-F3CA-AB40-9492-AFA4F376A5DA}" dt="2024-04-21T21:29:15.938" v="20" actId="26606"/>
          <pc:sldLayoutMkLst>
            <pc:docMk/>
            <pc:sldMasterMk cId="3675352825" sldId="2147483685"/>
            <pc:sldLayoutMk cId="14019707" sldId="2147483678"/>
          </pc:sldLayoutMkLst>
        </pc:sldLayoutChg>
        <pc:sldLayoutChg chg="add">
          <pc:chgData name="Kanimozhi Velusamy" userId="d1526ead-182d-4008-9131-0c41e636e79e" providerId="ADAL" clId="{029A8CC1-F3CA-AB40-9492-AFA4F376A5DA}" dt="2024-04-21T21:29:15.938" v="20" actId="26606"/>
          <pc:sldLayoutMkLst>
            <pc:docMk/>
            <pc:sldMasterMk cId="3675352825" sldId="2147483685"/>
            <pc:sldLayoutMk cId="677187634" sldId="2147483679"/>
          </pc:sldLayoutMkLst>
        </pc:sldLayoutChg>
        <pc:sldLayoutChg chg="add">
          <pc:chgData name="Kanimozhi Velusamy" userId="d1526ead-182d-4008-9131-0c41e636e79e" providerId="ADAL" clId="{029A8CC1-F3CA-AB40-9492-AFA4F376A5DA}" dt="2024-04-21T21:29:15.938" v="20" actId="26606"/>
          <pc:sldLayoutMkLst>
            <pc:docMk/>
            <pc:sldMasterMk cId="3675352825" sldId="2147483685"/>
            <pc:sldLayoutMk cId="3681739322" sldId="2147483680"/>
          </pc:sldLayoutMkLst>
        </pc:sldLayoutChg>
        <pc:sldLayoutChg chg="add">
          <pc:chgData name="Kanimozhi Velusamy" userId="d1526ead-182d-4008-9131-0c41e636e79e" providerId="ADAL" clId="{029A8CC1-F3CA-AB40-9492-AFA4F376A5DA}" dt="2024-04-21T21:29:15.938" v="20" actId="26606"/>
          <pc:sldLayoutMkLst>
            <pc:docMk/>
            <pc:sldMasterMk cId="3675352825" sldId="2147483685"/>
            <pc:sldLayoutMk cId="1093413178" sldId="2147483681"/>
          </pc:sldLayoutMkLst>
        </pc:sldLayoutChg>
        <pc:sldLayoutChg chg="add">
          <pc:chgData name="Kanimozhi Velusamy" userId="d1526ead-182d-4008-9131-0c41e636e79e" providerId="ADAL" clId="{029A8CC1-F3CA-AB40-9492-AFA4F376A5DA}" dt="2024-04-21T21:29:15.938" v="20" actId="26606"/>
          <pc:sldLayoutMkLst>
            <pc:docMk/>
            <pc:sldMasterMk cId="3675352825" sldId="2147483685"/>
            <pc:sldLayoutMk cId="2287886163" sldId="2147483682"/>
          </pc:sldLayoutMkLst>
        </pc:sldLayoutChg>
        <pc:sldLayoutChg chg="add">
          <pc:chgData name="Kanimozhi Velusamy" userId="d1526ead-182d-4008-9131-0c41e636e79e" providerId="ADAL" clId="{029A8CC1-F3CA-AB40-9492-AFA4F376A5DA}" dt="2024-04-21T21:29:15.938" v="20" actId="26606"/>
          <pc:sldLayoutMkLst>
            <pc:docMk/>
            <pc:sldMasterMk cId="3675352825" sldId="2147483685"/>
            <pc:sldLayoutMk cId="601949093" sldId="2147483683"/>
          </pc:sldLayoutMkLst>
        </pc:sldLayoutChg>
        <pc:sldLayoutChg chg="add">
          <pc:chgData name="Kanimozhi Velusamy" userId="d1526ead-182d-4008-9131-0c41e636e79e" providerId="ADAL" clId="{029A8CC1-F3CA-AB40-9492-AFA4F376A5DA}" dt="2024-04-21T21:29:15.938" v="20" actId="26606"/>
          <pc:sldLayoutMkLst>
            <pc:docMk/>
            <pc:sldMasterMk cId="3675352825" sldId="2147483685"/>
            <pc:sldLayoutMk cId="1891775691" sldId="2147483684"/>
          </pc:sldLayoutMkLst>
        </pc:sldLayoutChg>
      </pc:sldMasterChg>
      <pc:sldMasterChg chg="add del addSldLayout delSldLayout">
        <pc:chgData name="Kanimozhi Velusamy" userId="d1526ead-182d-4008-9131-0c41e636e79e" providerId="ADAL" clId="{029A8CC1-F3CA-AB40-9492-AFA4F376A5DA}" dt="2024-04-21T21:28:33.702" v="9" actId="26606"/>
        <pc:sldMasterMkLst>
          <pc:docMk/>
          <pc:sldMasterMk cId="3956798801" sldId="2147483685"/>
        </pc:sldMasterMkLst>
        <pc:sldLayoutChg chg="add del">
          <pc:chgData name="Kanimozhi Velusamy" userId="d1526ead-182d-4008-9131-0c41e636e79e" providerId="ADAL" clId="{029A8CC1-F3CA-AB40-9492-AFA4F376A5DA}" dt="2024-04-21T21:28:33.702" v="9" actId="26606"/>
          <pc:sldLayoutMkLst>
            <pc:docMk/>
            <pc:sldMasterMk cId="3956798801" sldId="2147483685"/>
            <pc:sldLayoutMk cId="2485779383" sldId="2147483674"/>
          </pc:sldLayoutMkLst>
        </pc:sldLayoutChg>
        <pc:sldLayoutChg chg="add del">
          <pc:chgData name="Kanimozhi Velusamy" userId="d1526ead-182d-4008-9131-0c41e636e79e" providerId="ADAL" clId="{029A8CC1-F3CA-AB40-9492-AFA4F376A5DA}" dt="2024-04-21T21:28:33.702" v="9" actId="26606"/>
          <pc:sldLayoutMkLst>
            <pc:docMk/>
            <pc:sldMasterMk cId="3956798801" sldId="2147483685"/>
            <pc:sldLayoutMk cId="275312709" sldId="2147483675"/>
          </pc:sldLayoutMkLst>
        </pc:sldLayoutChg>
        <pc:sldLayoutChg chg="add del">
          <pc:chgData name="Kanimozhi Velusamy" userId="d1526ead-182d-4008-9131-0c41e636e79e" providerId="ADAL" clId="{029A8CC1-F3CA-AB40-9492-AFA4F376A5DA}" dt="2024-04-21T21:28:33.702" v="9" actId="26606"/>
          <pc:sldLayoutMkLst>
            <pc:docMk/>
            <pc:sldMasterMk cId="3956798801" sldId="2147483685"/>
            <pc:sldLayoutMk cId="4227198767" sldId="2147483676"/>
          </pc:sldLayoutMkLst>
        </pc:sldLayoutChg>
        <pc:sldLayoutChg chg="add del">
          <pc:chgData name="Kanimozhi Velusamy" userId="d1526ead-182d-4008-9131-0c41e636e79e" providerId="ADAL" clId="{029A8CC1-F3CA-AB40-9492-AFA4F376A5DA}" dt="2024-04-21T21:28:33.702" v="9" actId="26606"/>
          <pc:sldLayoutMkLst>
            <pc:docMk/>
            <pc:sldMasterMk cId="3956798801" sldId="2147483685"/>
            <pc:sldLayoutMk cId="2498218298" sldId="2147483677"/>
          </pc:sldLayoutMkLst>
        </pc:sldLayoutChg>
        <pc:sldLayoutChg chg="add del">
          <pc:chgData name="Kanimozhi Velusamy" userId="d1526ead-182d-4008-9131-0c41e636e79e" providerId="ADAL" clId="{029A8CC1-F3CA-AB40-9492-AFA4F376A5DA}" dt="2024-04-21T21:28:33.702" v="9" actId="26606"/>
          <pc:sldLayoutMkLst>
            <pc:docMk/>
            <pc:sldMasterMk cId="3956798801" sldId="2147483685"/>
            <pc:sldLayoutMk cId="3091952814" sldId="2147483678"/>
          </pc:sldLayoutMkLst>
        </pc:sldLayoutChg>
        <pc:sldLayoutChg chg="add del">
          <pc:chgData name="Kanimozhi Velusamy" userId="d1526ead-182d-4008-9131-0c41e636e79e" providerId="ADAL" clId="{029A8CC1-F3CA-AB40-9492-AFA4F376A5DA}" dt="2024-04-21T21:28:33.702" v="9" actId="26606"/>
          <pc:sldLayoutMkLst>
            <pc:docMk/>
            <pc:sldMasterMk cId="3956798801" sldId="2147483685"/>
            <pc:sldLayoutMk cId="1827632508" sldId="2147483679"/>
          </pc:sldLayoutMkLst>
        </pc:sldLayoutChg>
        <pc:sldLayoutChg chg="add del">
          <pc:chgData name="Kanimozhi Velusamy" userId="d1526ead-182d-4008-9131-0c41e636e79e" providerId="ADAL" clId="{029A8CC1-F3CA-AB40-9492-AFA4F376A5DA}" dt="2024-04-21T21:28:33.702" v="9" actId="26606"/>
          <pc:sldLayoutMkLst>
            <pc:docMk/>
            <pc:sldMasterMk cId="3956798801" sldId="2147483685"/>
            <pc:sldLayoutMk cId="3722263591" sldId="2147483680"/>
          </pc:sldLayoutMkLst>
        </pc:sldLayoutChg>
        <pc:sldLayoutChg chg="add del">
          <pc:chgData name="Kanimozhi Velusamy" userId="d1526ead-182d-4008-9131-0c41e636e79e" providerId="ADAL" clId="{029A8CC1-F3CA-AB40-9492-AFA4F376A5DA}" dt="2024-04-21T21:28:33.702" v="9" actId="26606"/>
          <pc:sldLayoutMkLst>
            <pc:docMk/>
            <pc:sldMasterMk cId="3956798801" sldId="2147483685"/>
            <pc:sldLayoutMk cId="2841382990" sldId="2147483681"/>
          </pc:sldLayoutMkLst>
        </pc:sldLayoutChg>
        <pc:sldLayoutChg chg="add del">
          <pc:chgData name="Kanimozhi Velusamy" userId="d1526ead-182d-4008-9131-0c41e636e79e" providerId="ADAL" clId="{029A8CC1-F3CA-AB40-9492-AFA4F376A5DA}" dt="2024-04-21T21:28:33.702" v="9" actId="26606"/>
          <pc:sldLayoutMkLst>
            <pc:docMk/>
            <pc:sldMasterMk cId="3956798801" sldId="2147483685"/>
            <pc:sldLayoutMk cId="3737342546" sldId="2147483682"/>
          </pc:sldLayoutMkLst>
        </pc:sldLayoutChg>
        <pc:sldLayoutChg chg="add del">
          <pc:chgData name="Kanimozhi Velusamy" userId="d1526ead-182d-4008-9131-0c41e636e79e" providerId="ADAL" clId="{029A8CC1-F3CA-AB40-9492-AFA4F376A5DA}" dt="2024-04-21T21:28:33.702" v="9" actId="26606"/>
          <pc:sldLayoutMkLst>
            <pc:docMk/>
            <pc:sldMasterMk cId="3956798801" sldId="2147483685"/>
            <pc:sldLayoutMk cId="1437529643" sldId="2147483683"/>
          </pc:sldLayoutMkLst>
        </pc:sldLayoutChg>
        <pc:sldLayoutChg chg="add del">
          <pc:chgData name="Kanimozhi Velusamy" userId="d1526ead-182d-4008-9131-0c41e636e79e" providerId="ADAL" clId="{029A8CC1-F3CA-AB40-9492-AFA4F376A5DA}" dt="2024-04-21T21:28:33.702" v="9" actId="26606"/>
          <pc:sldLayoutMkLst>
            <pc:docMk/>
            <pc:sldMasterMk cId="3956798801" sldId="2147483685"/>
            <pc:sldLayoutMk cId="254228548" sldId="2147483684"/>
          </pc:sldLayoutMkLst>
        </pc:sldLayoutChg>
      </pc:sldMasterChg>
      <pc:sldMasterChg chg="add del addSldLayout delSldLayout">
        <pc:chgData name="Kanimozhi Velusamy" userId="d1526ead-182d-4008-9131-0c41e636e79e" providerId="ADAL" clId="{029A8CC1-F3CA-AB40-9492-AFA4F376A5DA}" dt="2024-04-21T21:28:30.707" v="7" actId="26606"/>
        <pc:sldMasterMkLst>
          <pc:docMk/>
          <pc:sldMasterMk cId="3278338638" sldId="2147483698"/>
        </pc:sldMasterMkLst>
        <pc:sldLayoutChg chg="add del">
          <pc:chgData name="Kanimozhi Velusamy" userId="d1526ead-182d-4008-9131-0c41e636e79e" providerId="ADAL" clId="{029A8CC1-F3CA-AB40-9492-AFA4F376A5DA}" dt="2024-04-21T21:28:30.707" v="7" actId="26606"/>
          <pc:sldLayoutMkLst>
            <pc:docMk/>
            <pc:sldMasterMk cId="3278338638" sldId="2147483698"/>
            <pc:sldLayoutMk cId="864145907" sldId="2147483687"/>
          </pc:sldLayoutMkLst>
        </pc:sldLayoutChg>
        <pc:sldLayoutChg chg="add del">
          <pc:chgData name="Kanimozhi Velusamy" userId="d1526ead-182d-4008-9131-0c41e636e79e" providerId="ADAL" clId="{029A8CC1-F3CA-AB40-9492-AFA4F376A5DA}" dt="2024-04-21T21:28:30.707" v="7" actId="26606"/>
          <pc:sldLayoutMkLst>
            <pc:docMk/>
            <pc:sldMasterMk cId="3278338638" sldId="2147483698"/>
            <pc:sldLayoutMk cId="3183818542" sldId="2147483688"/>
          </pc:sldLayoutMkLst>
        </pc:sldLayoutChg>
        <pc:sldLayoutChg chg="add del">
          <pc:chgData name="Kanimozhi Velusamy" userId="d1526ead-182d-4008-9131-0c41e636e79e" providerId="ADAL" clId="{029A8CC1-F3CA-AB40-9492-AFA4F376A5DA}" dt="2024-04-21T21:28:30.707" v="7" actId="26606"/>
          <pc:sldLayoutMkLst>
            <pc:docMk/>
            <pc:sldMasterMk cId="3278338638" sldId="2147483698"/>
            <pc:sldLayoutMk cId="1949592839" sldId="2147483689"/>
          </pc:sldLayoutMkLst>
        </pc:sldLayoutChg>
        <pc:sldLayoutChg chg="add del">
          <pc:chgData name="Kanimozhi Velusamy" userId="d1526ead-182d-4008-9131-0c41e636e79e" providerId="ADAL" clId="{029A8CC1-F3CA-AB40-9492-AFA4F376A5DA}" dt="2024-04-21T21:28:30.707" v="7" actId="26606"/>
          <pc:sldLayoutMkLst>
            <pc:docMk/>
            <pc:sldMasterMk cId="3278338638" sldId="2147483698"/>
            <pc:sldLayoutMk cId="3819057498" sldId="2147483690"/>
          </pc:sldLayoutMkLst>
        </pc:sldLayoutChg>
        <pc:sldLayoutChg chg="add del">
          <pc:chgData name="Kanimozhi Velusamy" userId="d1526ead-182d-4008-9131-0c41e636e79e" providerId="ADAL" clId="{029A8CC1-F3CA-AB40-9492-AFA4F376A5DA}" dt="2024-04-21T21:28:30.707" v="7" actId="26606"/>
          <pc:sldLayoutMkLst>
            <pc:docMk/>
            <pc:sldMasterMk cId="3278338638" sldId="2147483698"/>
            <pc:sldLayoutMk cId="4031152705" sldId="2147483691"/>
          </pc:sldLayoutMkLst>
        </pc:sldLayoutChg>
        <pc:sldLayoutChg chg="add del">
          <pc:chgData name="Kanimozhi Velusamy" userId="d1526ead-182d-4008-9131-0c41e636e79e" providerId="ADAL" clId="{029A8CC1-F3CA-AB40-9492-AFA4F376A5DA}" dt="2024-04-21T21:28:30.707" v="7" actId="26606"/>
          <pc:sldLayoutMkLst>
            <pc:docMk/>
            <pc:sldMasterMk cId="3278338638" sldId="2147483698"/>
            <pc:sldLayoutMk cId="3011552597" sldId="2147483692"/>
          </pc:sldLayoutMkLst>
        </pc:sldLayoutChg>
        <pc:sldLayoutChg chg="add del">
          <pc:chgData name="Kanimozhi Velusamy" userId="d1526ead-182d-4008-9131-0c41e636e79e" providerId="ADAL" clId="{029A8CC1-F3CA-AB40-9492-AFA4F376A5DA}" dt="2024-04-21T21:28:30.707" v="7" actId="26606"/>
          <pc:sldLayoutMkLst>
            <pc:docMk/>
            <pc:sldMasterMk cId="3278338638" sldId="2147483698"/>
            <pc:sldLayoutMk cId="3953606165" sldId="2147483693"/>
          </pc:sldLayoutMkLst>
        </pc:sldLayoutChg>
        <pc:sldLayoutChg chg="add del">
          <pc:chgData name="Kanimozhi Velusamy" userId="d1526ead-182d-4008-9131-0c41e636e79e" providerId="ADAL" clId="{029A8CC1-F3CA-AB40-9492-AFA4F376A5DA}" dt="2024-04-21T21:28:30.707" v="7" actId="26606"/>
          <pc:sldLayoutMkLst>
            <pc:docMk/>
            <pc:sldMasterMk cId="3278338638" sldId="2147483698"/>
            <pc:sldLayoutMk cId="508496798" sldId="2147483694"/>
          </pc:sldLayoutMkLst>
        </pc:sldLayoutChg>
        <pc:sldLayoutChg chg="add del">
          <pc:chgData name="Kanimozhi Velusamy" userId="d1526ead-182d-4008-9131-0c41e636e79e" providerId="ADAL" clId="{029A8CC1-F3CA-AB40-9492-AFA4F376A5DA}" dt="2024-04-21T21:28:30.707" v="7" actId="26606"/>
          <pc:sldLayoutMkLst>
            <pc:docMk/>
            <pc:sldMasterMk cId="3278338638" sldId="2147483698"/>
            <pc:sldLayoutMk cId="3406314426" sldId="2147483695"/>
          </pc:sldLayoutMkLst>
        </pc:sldLayoutChg>
        <pc:sldLayoutChg chg="add del">
          <pc:chgData name="Kanimozhi Velusamy" userId="d1526ead-182d-4008-9131-0c41e636e79e" providerId="ADAL" clId="{029A8CC1-F3CA-AB40-9492-AFA4F376A5DA}" dt="2024-04-21T21:28:30.707" v="7" actId="26606"/>
          <pc:sldLayoutMkLst>
            <pc:docMk/>
            <pc:sldMasterMk cId="3278338638" sldId="2147483698"/>
            <pc:sldLayoutMk cId="3632724529" sldId="2147483696"/>
          </pc:sldLayoutMkLst>
        </pc:sldLayoutChg>
        <pc:sldLayoutChg chg="add del">
          <pc:chgData name="Kanimozhi Velusamy" userId="d1526ead-182d-4008-9131-0c41e636e79e" providerId="ADAL" clId="{029A8CC1-F3CA-AB40-9492-AFA4F376A5DA}" dt="2024-04-21T21:28:30.707" v="7" actId="26606"/>
          <pc:sldLayoutMkLst>
            <pc:docMk/>
            <pc:sldMasterMk cId="3278338638" sldId="2147483698"/>
            <pc:sldLayoutMk cId="311654125" sldId="2147483697"/>
          </pc:sldLayoutMkLst>
        </pc:sldLayoutChg>
      </pc:sldMasterChg>
      <pc:sldMasterChg chg="add del addSldLayout delSldLayout">
        <pc:chgData name="Kanimozhi Velusamy" userId="d1526ead-182d-4008-9131-0c41e636e79e" providerId="ADAL" clId="{029A8CC1-F3CA-AB40-9492-AFA4F376A5DA}" dt="2024-04-21T21:29:04.754" v="17" actId="26606"/>
        <pc:sldMasterMkLst>
          <pc:docMk/>
          <pc:sldMasterMk cId="1608734638" sldId="2147483763"/>
        </pc:sldMasterMkLst>
        <pc:sldLayoutChg chg="add del">
          <pc:chgData name="Kanimozhi Velusamy" userId="d1526ead-182d-4008-9131-0c41e636e79e" providerId="ADAL" clId="{029A8CC1-F3CA-AB40-9492-AFA4F376A5DA}" dt="2024-04-21T21:29:04.754" v="17" actId="26606"/>
          <pc:sldLayoutMkLst>
            <pc:docMk/>
            <pc:sldMasterMk cId="1608734638" sldId="2147483763"/>
            <pc:sldLayoutMk cId="2297295479" sldId="2147483752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04.754" v="17" actId="26606"/>
          <pc:sldLayoutMkLst>
            <pc:docMk/>
            <pc:sldMasterMk cId="1608734638" sldId="2147483763"/>
            <pc:sldLayoutMk cId="2003104455" sldId="2147483753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04.754" v="17" actId="26606"/>
          <pc:sldLayoutMkLst>
            <pc:docMk/>
            <pc:sldMasterMk cId="1608734638" sldId="2147483763"/>
            <pc:sldLayoutMk cId="787703074" sldId="2147483754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04.754" v="17" actId="26606"/>
          <pc:sldLayoutMkLst>
            <pc:docMk/>
            <pc:sldMasterMk cId="1608734638" sldId="2147483763"/>
            <pc:sldLayoutMk cId="2467237006" sldId="2147483755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04.754" v="17" actId="26606"/>
          <pc:sldLayoutMkLst>
            <pc:docMk/>
            <pc:sldMasterMk cId="1608734638" sldId="2147483763"/>
            <pc:sldLayoutMk cId="4258880809" sldId="2147483756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04.754" v="17" actId="26606"/>
          <pc:sldLayoutMkLst>
            <pc:docMk/>
            <pc:sldMasterMk cId="1608734638" sldId="2147483763"/>
            <pc:sldLayoutMk cId="4221597233" sldId="2147483757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04.754" v="17" actId="26606"/>
          <pc:sldLayoutMkLst>
            <pc:docMk/>
            <pc:sldMasterMk cId="1608734638" sldId="2147483763"/>
            <pc:sldLayoutMk cId="1402945592" sldId="2147483758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04.754" v="17" actId="26606"/>
          <pc:sldLayoutMkLst>
            <pc:docMk/>
            <pc:sldMasterMk cId="1608734638" sldId="2147483763"/>
            <pc:sldLayoutMk cId="1715018351" sldId="2147483759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04.754" v="17" actId="26606"/>
          <pc:sldLayoutMkLst>
            <pc:docMk/>
            <pc:sldMasterMk cId="1608734638" sldId="2147483763"/>
            <pc:sldLayoutMk cId="3104068003" sldId="2147483760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04.754" v="17" actId="26606"/>
          <pc:sldLayoutMkLst>
            <pc:docMk/>
            <pc:sldMasterMk cId="1608734638" sldId="2147483763"/>
            <pc:sldLayoutMk cId="1103046851" sldId="2147483761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04.754" v="17" actId="26606"/>
          <pc:sldLayoutMkLst>
            <pc:docMk/>
            <pc:sldMasterMk cId="1608734638" sldId="2147483763"/>
            <pc:sldLayoutMk cId="2569492372" sldId="2147483762"/>
          </pc:sldLayoutMkLst>
        </pc:sldLayoutChg>
      </pc:sldMasterChg>
      <pc:sldMasterChg chg="add del addSldLayout delSldLayout">
        <pc:chgData name="Kanimozhi Velusamy" userId="d1526ead-182d-4008-9131-0c41e636e79e" providerId="ADAL" clId="{029A8CC1-F3CA-AB40-9492-AFA4F376A5DA}" dt="2024-04-21T21:29:03.304" v="16" actId="26606"/>
        <pc:sldMasterMkLst>
          <pc:docMk/>
          <pc:sldMasterMk cId="1544108645" sldId="2147483787"/>
        </pc:sldMasterMkLst>
        <pc:sldLayoutChg chg="add del">
          <pc:chgData name="Kanimozhi Velusamy" userId="d1526ead-182d-4008-9131-0c41e636e79e" providerId="ADAL" clId="{029A8CC1-F3CA-AB40-9492-AFA4F376A5DA}" dt="2024-04-21T21:29:03.304" v="16" actId="26606"/>
          <pc:sldLayoutMkLst>
            <pc:docMk/>
            <pc:sldMasterMk cId="1544108645" sldId="2147483787"/>
            <pc:sldLayoutMk cId="2602242787" sldId="2147483776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03.304" v="16" actId="26606"/>
          <pc:sldLayoutMkLst>
            <pc:docMk/>
            <pc:sldMasterMk cId="1544108645" sldId="2147483787"/>
            <pc:sldLayoutMk cId="1302888570" sldId="2147483777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03.304" v="16" actId="26606"/>
          <pc:sldLayoutMkLst>
            <pc:docMk/>
            <pc:sldMasterMk cId="1544108645" sldId="2147483787"/>
            <pc:sldLayoutMk cId="2006133996" sldId="2147483778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03.304" v="16" actId="26606"/>
          <pc:sldLayoutMkLst>
            <pc:docMk/>
            <pc:sldMasterMk cId="1544108645" sldId="2147483787"/>
            <pc:sldLayoutMk cId="4241724811" sldId="2147483779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03.304" v="16" actId="26606"/>
          <pc:sldLayoutMkLst>
            <pc:docMk/>
            <pc:sldMasterMk cId="1544108645" sldId="2147483787"/>
            <pc:sldLayoutMk cId="2268958118" sldId="2147483780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03.304" v="16" actId="26606"/>
          <pc:sldLayoutMkLst>
            <pc:docMk/>
            <pc:sldMasterMk cId="1544108645" sldId="2147483787"/>
            <pc:sldLayoutMk cId="2543100380" sldId="2147483781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03.304" v="16" actId="26606"/>
          <pc:sldLayoutMkLst>
            <pc:docMk/>
            <pc:sldMasterMk cId="1544108645" sldId="2147483787"/>
            <pc:sldLayoutMk cId="2470019443" sldId="2147483782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03.304" v="16" actId="26606"/>
          <pc:sldLayoutMkLst>
            <pc:docMk/>
            <pc:sldMasterMk cId="1544108645" sldId="2147483787"/>
            <pc:sldLayoutMk cId="2196072567" sldId="2147483783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03.304" v="16" actId="26606"/>
          <pc:sldLayoutMkLst>
            <pc:docMk/>
            <pc:sldMasterMk cId="1544108645" sldId="2147483787"/>
            <pc:sldLayoutMk cId="966220973" sldId="2147483784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03.304" v="16" actId="26606"/>
          <pc:sldLayoutMkLst>
            <pc:docMk/>
            <pc:sldMasterMk cId="1544108645" sldId="2147483787"/>
            <pc:sldLayoutMk cId="1297920372" sldId="2147483785"/>
          </pc:sldLayoutMkLst>
        </pc:sldLayoutChg>
        <pc:sldLayoutChg chg="add del">
          <pc:chgData name="Kanimozhi Velusamy" userId="d1526ead-182d-4008-9131-0c41e636e79e" providerId="ADAL" clId="{029A8CC1-F3CA-AB40-9492-AFA4F376A5DA}" dt="2024-04-21T21:29:03.304" v="16" actId="26606"/>
          <pc:sldLayoutMkLst>
            <pc:docMk/>
            <pc:sldMasterMk cId="1544108645" sldId="2147483787"/>
            <pc:sldLayoutMk cId="2497331015" sldId="2147483786"/>
          </pc:sldLayoutMkLst>
        </pc:sldLayoutChg>
      </pc:sldMasterChg>
    </pc:docChg>
  </pc:docChgLst>
  <pc:docChgLst>
    <pc:chgData name="Ragul Paramasivam" userId="S::paramasivam.ra@northeastern.edu::a535a7df-abe7-4421-8c2f-2f44fe7e84f0" providerId="AD" clId="Web-{84F53A41-17C3-6DC9-A676-890A17CFDC98}"/>
    <pc:docChg chg="addSld modSld sldOrd">
      <pc:chgData name="Ragul Paramasivam" userId="S::paramasivam.ra@northeastern.edu::a535a7df-abe7-4421-8c2f-2f44fe7e84f0" providerId="AD" clId="Web-{84F53A41-17C3-6DC9-A676-890A17CFDC98}" dt="2024-04-22T23:43:57.252" v="724"/>
      <pc:docMkLst>
        <pc:docMk/>
      </pc:docMkLst>
      <pc:sldChg chg="modSp">
        <pc:chgData name="Ragul Paramasivam" userId="S::paramasivam.ra@northeastern.edu::a535a7df-abe7-4421-8c2f-2f44fe7e84f0" providerId="AD" clId="Web-{84F53A41-17C3-6DC9-A676-890A17CFDC98}" dt="2024-04-22T23:30:57.241" v="590" actId="20577"/>
        <pc:sldMkLst>
          <pc:docMk/>
          <pc:sldMk cId="1867825694" sldId="270"/>
        </pc:sldMkLst>
        <pc:spChg chg="mod">
          <ac:chgData name="Ragul Paramasivam" userId="S::paramasivam.ra@northeastern.edu::a535a7df-abe7-4421-8c2f-2f44fe7e84f0" providerId="AD" clId="Web-{84F53A41-17C3-6DC9-A676-890A17CFDC98}" dt="2024-04-22T23:11:25.778" v="184" actId="20577"/>
          <ac:spMkLst>
            <pc:docMk/>
            <pc:sldMk cId="1867825694" sldId="270"/>
            <ac:spMk id="2" creationId="{A731474D-A91C-5D38-D6F6-1AE8AABFAF52}"/>
          </ac:spMkLst>
        </pc:spChg>
        <pc:spChg chg="mod">
          <ac:chgData name="Ragul Paramasivam" userId="S::paramasivam.ra@northeastern.edu::a535a7df-abe7-4421-8c2f-2f44fe7e84f0" providerId="AD" clId="Web-{84F53A41-17C3-6DC9-A676-890A17CFDC98}" dt="2024-04-22T23:30:57.241" v="590" actId="20577"/>
          <ac:spMkLst>
            <pc:docMk/>
            <pc:sldMk cId="1867825694" sldId="270"/>
            <ac:spMk id="6" creationId="{6D5F5566-7FD8-0CCC-1796-4AE60A1CBE0C}"/>
          </ac:spMkLst>
        </pc:spChg>
      </pc:sldChg>
      <pc:sldChg chg="ord">
        <pc:chgData name="Ragul Paramasivam" userId="S::paramasivam.ra@northeastern.edu::a535a7df-abe7-4421-8c2f-2f44fe7e84f0" providerId="AD" clId="Web-{84F53A41-17C3-6DC9-A676-890A17CFDC98}" dt="2024-04-22T22:28:46.180" v="13"/>
        <pc:sldMkLst>
          <pc:docMk/>
          <pc:sldMk cId="4118267742" sldId="275"/>
        </pc:sldMkLst>
      </pc:sldChg>
      <pc:sldChg chg="ord">
        <pc:chgData name="Ragul Paramasivam" userId="S::paramasivam.ra@northeastern.edu::a535a7df-abe7-4421-8c2f-2f44fe7e84f0" providerId="AD" clId="Web-{84F53A41-17C3-6DC9-A676-890A17CFDC98}" dt="2024-04-22T22:28:36.945" v="12"/>
        <pc:sldMkLst>
          <pc:docMk/>
          <pc:sldMk cId="4060090582" sldId="276"/>
        </pc:sldMkLst>
      </pc:sldChg>
      <pc:sldChg chg="delSp modSp">
        <pc:chgData name="Ragul Paramasivam" userId="S::paramasivam.ra@northeastern.edu::a535a7df-abe7-4421-8c2f-2f44fe7e84f0" providerId="AD" clId="Web-{84F53A41-17C3-6DC9-A676-890A17CFDC98}" dt="2024-04-22T22:12:59.325" v="11" actId="14100"/>
        <pc:sldMkLst>
          <pc:docMk/>
          <pc:sldMk cId="2645216603" sldId="283"/>
        </pc:sldMkLst>
        <pc:picChg chg="del">
          <ac:chgData name="Ragul Paramasivam" userId="S::paramasivam.ra@northeastern.edu::a535a7df-abe7-4421-8c2f-2f44fe7e84f0" providerId="AD" clId="Web-{84F53A41-17C3-6DC9-A676-890A17CFDC98}" dt="2024-04-22T22:12:19.948" v="6"/>
          <ac:picMkLst>
            <pc:docMk/>
            <pc:sldMk cId="2645216603" sldId="283"/>
            <ac:picMk id="3" creationId="{BDC9D3CC-25A0-D71B-9FEC-3593AA954612}"/>
          </ac:picMkLst>
        </pc:picChg>
        <pc:picChg chg="mod">
          <ac:chgData name="Ragul Paramasivam" userId="S::paramasivam.ra@northeastern.edu::a535a7df-abe7-4421-8c2f-2f44fe7e84f0" providerId="AD" clId="Web-{84F53A41-17C3-6DC9-A676-890A17CFDC98}" dt="2024-04-22T22:12:59.325" v="11" actId="14100"/>
          <ac:picMkLst>
            <pc:docMk/>
            <pc:sldMk cId="2645216603" sldId="283"/>
            <ac:picMk id="4" creationId="{48C57EA3-620B-F677-B55B-C0FE2A798200}"/>
          </ac:picMkLst>
        </pc:picChg>
      </pc:sldChg>
      <pc:sldChg chg="mod modShow">
        <pc:chgData name="Ragul Paramasivam" userId="S::paramasivam.ra@northeastern.edu::a535a7df-abe7-4421-8c2f-2f44fe7e84f0" providerId="AD" clId="Web-{84F53A41-17C3-6DC9-A676-890A17CFDC98}" dt="2024-04-22T22:11:32.180" v="2"/>
        <pc:sldMkLst>
          <pc:docMk/>
          <pc:sldMk cId="3109454473" sldId="284"/>
        </pc:sldMkLst>
      </pc:sldChg>
      <pc:sldChg chg="mod modShow">
        <pc:chgData name="Ragul Paramasivam" userId="S::paramasivam.ra@northeastern.edu::a535a7df-abe7-4421-8c2f-2f44fe7e84f0" providerId="AD" clId="Web-{84F53A41-17C3-6DC9-A676-890A17CFDC98}" dt="2024-04-22T22:11:27.336" v="1"/>
        <pc:sldMkLst>
          <pc:docMk/>
          <pc:sldMk cId="1196107015" sldId="285"/>
        </pc:sldMkLst>
      </pc:sldChg>
      <pc:sldChg chg="mod modShow">
        <pc:chgData name="Ragul Paramasivam" userId="S::paramasivam.ra@northeastern.edu::a535a7df-abe7-4421-8c2f-2f44fe7e84f0" providerId="AD" clId="Web-{84F53A41-17C3-6DC9-A676-890A17CFDC98}" dt="2024-04-22T22:11:22.054" v="0"/>
        <pc:sldMkLst>
          <pc:docMk/>
          <pc:sldMk cId="391896694" sldId="294"/>
        </pc:sldMkLst>
      </pc:sldChg>
      <pc:sldChg chg="mod modShow">
        <pc:chgData name="Ragul Paramasivam" userId="S::paramasivam.ra@northeastern.edu::a535a7df-abe7-4421-8c2f-2f44fe7e84f0" providerId="AD" clId="Web-{84F53A41-17C3-6DC9-A676-890A17CFDC98}" dt="2024-04-22T22:11:58.494" v="4"/>
        <pc:sldMkLst>
          <pc:docMk/>
          <pc:sldMk cId="4028405062" sldId="296"/>
        </pc:sldMkLst>
      </pc:sldChg>
      <pc:sldChg chg="addSp delSp modSp">
        <pc:chgData name="Ragul Paramasivam" userId="S::paramasivam.ra@northeastern.edu::a535a7df-abe7-4421-8c2f-2f44fe7e84f0" providerId="AD" clId="Web-{84F53A41-17C3-6DC9-A676-890A17CFDC98}" dt="2024-04-22T23:43:57.252" v="724"/>
        <pc:sldMkLst>
          <pc:docMk/>
          <pc:sldMk cId="1529114888" sldId="306"/>
        </pc:sldMkLst>
        <pc:spChg chg="add mod">
          <ac:chgData name="Ragul Paramasivam" userId="S::paramasivam.ra@northeastern.edu::a535a7df-abe7-4421-8c2f-2f44fe7e84f0" providerId="AD" clId="Web-{84F53A41-17C3-6DC9-A676-890A17CFDC98}" dt="2024-04-22T23:43:40.361" v="700" actId="1076"/>
          <ac:spMkLst>
            <pc:docMk/>
            <pc:sldMk cId="1529114888" sldId="306"/>
            <ac:spMk id="2" creationId="{C8CB145F-551D-81AF-6B62-0E7998656D76}"/>
          </ac:spMkLst>
        </pc:spChg>
        <pc:spChg chg="add del mod">
          <ac:chgData name="Ragul Paramasivam" userId="S::paramasivam.ra@northeastern.edu::a535a7df-abe7-4421-8c2f-2f44fe7e84f0" providerId="AD" clId="Web-{84F53A41-17C3-6DC9-A676-890A17CFDC98}" dt="2024-04-22T23:11:19.325" v="172"/>
          <ac:spMkLst>
            <pc:docMk/>
            <pc:sldMk cId="1529114888" sldId="306"/>
            <ac:spMk id="5" creationId="{3464AD3A-3420-B5E6-8044-0D8187D35343}"/>
          </ac:spMkLst>
        </pc:spChg>
        <pc:spChg chg="add mod">
          <ac:chgData name="Ragul Paramasivam" userId="S::paramasivam.ra@northeastern.edu::a535a7df-abe7-4421-8c2f-2f44fe7e84f0" providerId="AD" clId="Web-{84F53A41-17C3-6DC9-A676-890A17CFDC98}" dt="2024-04-22T23:33:48.215" v="619" actId="1076"/>
          <ac:spMkLst>
            <pc:docMk/>
            <pc:sldMk cId="1529114888" sldId="306"/>
            <ac:spMk id="7" creationId="{31BD7552-9D3C-668B-1BF7-4EDC26395030}"/>
          </ac:spMkLst>
        </pc:spChg>
        <pc:graphicFrameChg chg="add mod modGraphic">
          <ac:chgData name="Ragul Paramasivam" userId="S::paramasivam.ra@northeastern.edu::a535a7df-abe7-4421-8c2f-2f44fe7e84f0" providerId="AD" clId="Web-{84F53A41-17C3-6DC9-A676-890A17CFDC98}" dt="2024-04-22T23:43:57.252" v="724"/>
          <ac:graphicFrameMkLst>
            <pc:docMk/>
            <pc:sldMk cId="1529114888" sldId="306"/>
            <ac:graphicFrameMk id="4" creationId="{BC6559F3-86A2-E6FC-02CB-523069ED5CC4}"/>
          </ac:graphicFrameMkLst>
        </pc:graphicFrameChg>
      </pc:sldChg>
      <pc:sldChg chg="mod modShow">
        <pc:chgData name="Ragul Paramasivam" userId="S::paramasivam.ra@northeastern.edu::a535a7df-abe7-4421-8c2f-2f44fe7e84f0" providerId="AD" clId="Web-{84F53A41-17C3-6DC9-A676-890A17CFDC98}" dt="2024-04-22T23:36:21.861" v="656"/>
        <pc:sldMkLst>
          <pc:docMk/>
          <pc:sldMk cId="2820611713" sldId="307"/>
        </pc:sldMkLst>
      </pc:sldChg>
      <pc:sldChg chg="ord">
        <pc:chgData name="Ragul Paramasivam" userId="S::paramasivam.ra@northeastern.edu::a535a7df-abe7-4421-8c2f-2f44fe7e84f0" providerId="AD" clId="Web-{84F53A41-17C3-6DC9-A676-890A17CFDC98}" dt="2024-04-22T23:34:35.420" v="640"/>
        <pc:sldMkLst>
          <pc:docMk/>
          <pc:sldMk cId="2586596785" sldId="308"/>
        </pc:sldMkLst>
      </pc:sldChg>
      <pc:sldChg chg="add replId">
        <pc:chgData name="Ragul Paramasivam" userId="S::paramasivam.ra@northeastern.edu::a535a7df-abe7-4421-8c2f-2f44fe7e84f0" providerId="AD" clId="Web-{84F53A41-17C3-6DC9-A676-890A17CFDC98}" dt="2024-04-22T23:10:01.275" v="171"/>
        <pc:sldMkLst>
          <pc:docMk/>
          <pc:sldMk cId="44841123" sldId="312"/>
        </pc:sldMkLst>
      </pc:sldChg>
      <pc:sldChg chg="addSp modSp new mod modClrScheme chgLayout">
        <pc:chgData name="Ragul Paramasivam" userId="S::paramasivam.ra@northeastern.edu::a535a7df-abe7-4421-8c2f-2f44fe7e84f0" providerId="AD" clId="Web-{84F53A41-17C3-6DC9-A676-890A17CFDC98}" dt="2024-04-22T23:35:56.517" v="655" actId="20577"/>
        <pc:sldMkLst>
          <pc:docMk/>
          <pc:sldMk cId="476518067" sldId="313"/>
        </pc:sldMkLst>
        <pc:spChg chg="add mod">
          <ac:chgData name="Ragul Paramasivam" userId="S::paramasivam.ra@northeastern.edu::a535a7df-abe7-4421-8c2f-2f44fe7e84f0" providerId="AD" clId="Web-{84F53A41-17C3-6DC9-A676-890A17CFDC98}" dt="2024-04-22T23:35:56.517" v="655" actId="20577"/>
          <ac:spMkLst>
            <pc:docMk/>
            <pc:sldMk cId="476518067" sldId="313"/>
            <ac:spMk id="2" creationId="{017B0C84-2C11-D57F-8D57-6934E4CE502D}"/>
          </ac:spMkLst>
        </pc:spChg>
        <pc:spChg chg="add mod">
          <ac:chgData name="Ragul Paramasivam" userId="S::paramasivam.ra@northeastern.edu::a535a7df-abe7-4421-8c2f-2f44fe7e84f0" providerId="AD" clId="Web-{84F53A41-17C3-6DC9-A676-890A17CFDC98}" dt="2024-04-22T23:35:49.235" v="642"/>
          <ac:spMkLst>
            <pc:docMk/>
            <pc:sldMk cId="476518067" sldId="313"/>
            <ac:spMk id="3" creationId="{DC5A5600-AF63-0BF7-717E-E11C1417A798}"/>
          </ac:spMkLst>
        </pc:spChg>
      </pc:sldChg>
    </pc:docChg>
  </pc:docChgLst>
  <pc:docChgLst>
    <pc:chgData name="Aishwarya Sriyapu Reddy" userId="S::sriyapureddy.a@northeastern.edu::7a85fa29-736b-465f-aabf-aca25c7e1954" providerId="AD" clId="Web-{729B753B-1AE4-AF39-93E4-1C3129544BDC}"/>
    <pc:docChg chg="addSld delSld modSld sldOrd">
      <pc:chgData name="Aishwarya Sriyapu Reddy" userId="S::sriyapureddy.a@northeastern.edu::7a85fa29-736b-465f-aabf-aca25c7e1954" providerId="AD" clId="Web-{729B753B-1AE4-AF39-93E4-1C3129544BDC}" dt="2024-04-23T00:01:18.169" v="52"/>
      <pc:docMkLst>
        <pc:docMk/>
      </pc:docMkLst>
      <pc:sldChg chg="modSp">
        <pc:chgData name="Aishwarya Sriyapu Reddy" userId="S::sriyapureddy.a@northeastern.edu::7a85fa29-736b-465f-aabf-aca25c7e1954" providerId="AD" clId="Web-{729B753B-1AE4-AF39-93E4-1C3129544BDC}" dt="2024-04-22T23:14:53.519" v="42" actId="20577"/>
        <pc:sldMkLst>
          <pc:docMk/>
          <pc:sldMk cId="1204073113" sldId="280"/>
        </pc:sldMkLst>
        <pc:spChg chg="mod">
          <ac:chgData name="Aishwarya Sriyapu Reddy" userId="S::sriyapureddy.a@northeastern.edu::7a85fa29-736b-465f-aabf-aca25c7e1954" providerId="AD" clId="Web-{729B753B-1AE4-AF39-93E4-1C3129544BDC}" dt="2024-04-22T23:14:53.519" v="42" actId="20577"/>
          <ac:spMkLst>
            <pc:docMk/>
            <pc:sldMk cId="1204073113" sldId="280"/>
            <ac:spMk id="6" creationId="{168C288E-03E1-D5E3-B276-9EA5A9C38923}"/>
          </ac:spMkLst>
        </pc:spChg>
      </pc:sldChg>
      <pc:sldChg chg="addSp delSp modSp del">
        <pc:chgData name="Aishwarya Sriyapu Reddy" userId="S::sriyapureddy.a@northeastern.edu::7a85fa29-736b-465f-aabf-aca25c7e1954" providerId="AD" clId="Web-{729B753B-1AE4-AF39-93E4-1C3129544BDC}" dt="2024-04-22T22:51:25.919" v="25"/>
        <pc:sldMkLst>
          <pc:docMk/>
          <pc:sldMk cId="2008316086" sldId="281"/>
        </pc:sldMkLst>
        <pc:picChg chg="add mod">
          <ac:chgData name="Aishwarya Sriyapu Reddy" userId="S::sriyapureddy.a@northeastern.edu::7a85fa29-736b-465f-aabf-aca25c7e1954" providerId="AD" clId="Web-{729B753B-1AE4-AF39-93E4-1C3129544BDC}" dt="2024-04-22T22:50:31.212" v="4" actId="14100"/>
          <ac:picMkLst>
            <pc:docMk/>
            <pc:sldMk cId="2008316086" sldId="281"/>
            <ac:picMk id="2" creationId="{2B08044C-E553-D090-B61D-4EE2B33E97C0}"/>
          </ac:picMkLst>
        </pc:picChg>
        <pc:picChg chg="del">
          <ac:chgData name="Aishwarya Sriyapu Reddy" userId="S::sriyapureddy.a@northeastern.edu::7a85fa29-736b-465f-aabf-aca25c7e1954" providerId="AD" clId="Web-{729B753B-1AE4-AF39-93E4-1C3129544BDC}" dt="2024-04-22T22:50:20.665" v="1"/>
          <ac:picMkLst>
            <pc:docMk/>
            <pc:sldMk cId="2008316086" sldId="281"/>
            <ac:picMk id="4" creationId="{25F7C9B8-20F9-3762-08CE-C629002C067A}"/>
          </ac:picMkLst>
        </pc:picChg>
      </pc:sldChg>
      <pc:sldChg chg="del">
        <pc:chgData name="Aishwarya Sriyapu Reddy" userId="S::sriyapureddy.a@northeastern.edu::7a85fa29-736b-465f-aabf-aca25c7e1954" providerId="AD" clId="Web-{729B753B-1AE4-AF39-93E4-1C3129544BDC}" dt="2024-04-22T22:54:27.854" v="28"/>
        <pc:sldMkLst>
          <pc:docMk/>
          <pc:sldMk cId="3109454473" sldId="284"/>
        </pc:sldMkLst>
      </pc:sldChg>
      <pc:sldChg chg="del">
        <pc:chgData name="Aishwarya Sriyapu Reddy" userId="S::sriyapureddy.a@northeastern.edu::7a85fa29-736b-465f-aabf-aca25c7e1954" providerId="AD" clId="Web-{729B753B-1AE4-AF39-93E4-1C3129544BDC}" dt="2024-04-22T22:54:29.557" v="29"/>
        <pc:sldMkLst>
          <pc:docMk/>
          <pc:sldMk cId="1196107015" sldId="285"/>
        </pc:sldMkLst>
      </pc:sldChg>
      <pc:sldChg chg="del">
        <pc:chgData name="Aishwarya Sriyapu Reddy" userId="S::sriyapureddy.a@northeastern.edu::7a85fa29-736b-465f-aabf-aca25c7e1954" providerId="AD" clId="Web-{729B753B-1AE4-AF39-93E4-1C3129544BDC}" dt="2024-04-22T22:54:33.198" v="30"/>
        <pc:sldMkLst>
          <pc:docMk/>
          <pc:sldMk cId="391896694" sldId="294"/>
        </pc:sldMkLst>
      </pc:sldChg>
      <pc:sldChg chg="del">
        <pc:chgData name="Aishwarya Sriyapu Reddy" userId="S::sriyapureddy.a@northeastern.edu::7a85fa29-736b-465f-aabf-aca25c7e1954" providerId="AD" clId="Web-{729B753B-1AE4-AF39-93E4-1C3129544BDC}" dt="2024-04-22T22:54:25.573" v="27"/>
        <pc:sldMkLst>
          <pc:docMk/>
          <pc:sldMk cId="4028405062" sldId="296"/>
        </pc:sldMkLst>
      </pc:sldChg>
      <pc:sldChg chg="modSp">
        <pc:chgData name="Aishwarya Sriyapu Reddy" userId="S::sriyapureddy.a@northeastern.edu::7a85fa29-736b-465f-aabf-aca25c7e1954" providerId="AD" clId="Web-{729B753B-1AE4-AF39-93E4-1C3129544BDC}" dt="2024-04-22T23:58:54.222" v="51" actId="14100"/>
        <pc:sldMkLst>
          <pc:docMk/>
          <pc:sldMk cId="3396825847" sldId="298"/>
        </pc:sldMkLst>
        <pc:picChg chg="mod">
          <ac:chgData name="Aishwarya Sriyapu Reddy" userId="S::sriyapureddy.a@northeastern.edu::7a85fa29-736b-465f-aabf-aca25c7e1954" providerId="AD" clId="Web-{729B753B-1AE4-AF39-93E4-1C3129544BDC}" dt="2024-04-22T23:58:54.222" v="51" actId="14100"/>
          <ac:picMkLst>
            <pc:docMk/>
            <pc:sldMk cId="3396825847" sldId="298"/>
            <ac:picMk id="3" creationId="{027DA9FE-0124-22EA-129F-1560FD23584B}"/>
          </ac:picMkLst>
        </pc:picChg>
      </pc:sldChg>
      <pc:sldChg chg="addSp delSp">
        <pc:chgData name="Aishwarya Sriyapu Reddy" userId="S::sriyapureddy.a@northeastern.edu::7a85fa29-736b-465f-aabf-aca25c7e1954" providerId="AD" clId="Web-{729B753B-1AE4-AF39-93E4-1C3129544BDC}" dt="2024-04-22T23:00:13.785" v="32"/>
        <pc:sldMkLst>
          <pc:docMk/>
          <pc:sldMk cId="1591575747" sldId="299"/>
        </pc:sldMkLst>
        <pc:picChg chg="add del">
          <ac:chgData name="Aishwarya Sriyapu Reddy" userId="S::sriyapureddy.a@northeastern.edu::7a85fa29-736b-465f-aabf-aca25c7e1954" providerId="AD" clId="Web-{729B753B-1AE4-AF39-93E4-1C3129544BDC}" dt="2024-04-22T23:00:13.785" v="32"/>
          <ac:picMkLst>
            <pc:docMk/>
            <pc:sldMk cId="1591575747" sldId="299"/>
            <ac:picMk id="3" creationId="{837A109D-0178-9542-E2A0-2B4D769C379C}"/>
          </ac:picMkLst>
        </pc:picChg>
      </pc:sldChg>
      <pc:sldChg chg="del ord">
        <pc:chgData name="Aishwarya Sriyapu Reddy" userId="S::sriyapureddy.a@northeastern.edu::7a85fa29-736b-465f-aabf-aca25c7e1954" providerId="AD" clId="Web-{729B753B-1AE4-AF39-93E4-1C3129544BDC}" dt="2024-04-23T00:01:18.169" v="52"/>
        <pc:sldMkLst>
          <pc:docMk/>
          <pc:sldMk cId="2700544569" sldId="300"/>
        </pc:sldMkLst>
      </pc:sldChg>
      <pc:sldChg chg="addSp modSp new">
        <pc:chgData name="Aishwarya Sriyapu Reddy" userId="S::sriyapureddy.a@northeastern.edu::7a85fa29-736b-465f-aabf-aca25c7e1954" providerId="AD" clId="Web-{729B753B-1AE4-AF39-93E4-1C3129544BDC}" dt="2024-04-22T22:51:31.638" v="26" actId="1076"/>
        <pc:sldMkLst>
          <pc:docMk/>
          <pc:sldMk cId="1467442384" sldId="305"/>
        </pc:sldMkLst>
        <pc:spChg chg="mod">
          <ac:chgData name="Aishwarya Sriyapu Reddy" userId="S::sriyapureddy.a@northeastern.edu::7a85fa29-736b-465f-aabf-aca25c7e1954" providerId="AD" clId="Web-{729B753B-1AE4-AF39-93E4-1C3129544BDC}" dt="2024-04-22T22:51:23.841" v="24" actId="20577"/>
          <ac:spMkLst>
            <pc:docMk/>
            <pc:sldMk cId="1467442384" sldId="305"/>
            <ac:spMk id="2" creationId="{C8A1CB21-01D0-05B9-A1F5-BC83209E80BF}"/>
          </ac:spMkLst>
        </pc:spChg>
        <pc:picChg chg="add mod">
          <ac:chgData name="Aishwarya Sriyapu Reddy" userId="S::sriyapureddy.a@northeastern.edu::7a85fa29-736b-465f-aabf-aca25c7e1954" providerId="AD" clId="Web-{729B753B-1AE4-AF39-93E4-1C3129544BDC}" dt="2024-04-22T22:51:31.638" v="26" actId="1076"/>
          <ac:picMkLst>
            <pc:docMk/>
            <pc:sldMk cId="1467442384" sldId="305"/>
            <ac:picMk id="4" creationId="{DD485066-A3AC-8DEA-507A-D764642B3392}"/>
          </ac:picMkLst>
        </pc:picChg>
      </pc:sldChg>
      <pc:sldChg chg="addSp delSp modSp new">
        <pc:chgData name="Aishwarya Sriyapu Reddy" userId="S::sriyapureddy.a@northeastern.edu::7a85fa29-736b-465f-aabf-aca25c7e1954" providerId="AD" clId="Web-{729B753B-1AE4-AF39-93E4-1C3129544BDC}" dt="2024-04-22T23:55:59.084" v="49"/>
        <pc:sldMkLst>
          <pc:docMk/>
          <pc:sldMk cId="3676931787" sldId="309"/>
        </pc:sldMkLst>
        <pc:spChg chg="del">
          <ac:chgData name="Aishwarya Sriyapu Reddy" userId="S::sriyapureddy.a@northeastern.edu::7a85fa29-736b-465f-aabf-aca25c7e1954" providerId="AD" clId="Web-{729B753B-1AE4-AF39-93E4-1C3129544BDC}" dt="2024-04-22T23:54:47.548" v="44"/>
          <ac:spMkLst>
            <pc:docMk/>
            <pc:sldMk cId="3676931787" sldId="309"/>
            <ac:spMk id="2" creationId="{B1BCD1D5-122B-FCFD-DCEA-1F1918B6ECFF}"/>
          </ac:spMkLst>
        </pc:spChg>
        <pc:spChg chg="del">
          <ac:chgData name="Aishwarya Sriyapu Reddy" userId="S::sriyapureddy.a@northeastern.edu::7a85fa29-736b-465f-aabf-aca25c7e1954" providerId="AD" clId="Web-{729B753B-1AE4-AF39-93E4-1C3129544BDC}" dt="2024-04-22T23:54:51.220" v="45"/>
          <ac:spMkLst>
            <pc:docMk/>
            <pc:sldMk cId="3676931787" sldId="309"/>
            <ac:spMk id="3" creationId="{423BC296-F944-A47C-AA03-2101A0D12A05}"/>
          </ac:spMkLst>
        </pc:spChg>
        <pc:picChg chg="add del mod">
          <ac:chgData name="Aishwarya Sriyapu Reddy" userId="S::sriyapureddy.a@northeastern.edu::7a85fa29-736b-465f-aabf-aca25c7e1954" providerId="AD" clId="Web-{729B753B-1AE4-AF39-93E4-1C3129544BDC}" dt="2024-04-22T23:54:45.235" v="43"/>
          <ac:picMkLst>
            <pc:docMk/>
            <pc:sldMk cId="3676931787" sldId="309"/>
            <ac:picMk id="4" creationId="{6E3D1857-03E1-5328-1C5A-C683841387DF}"/>
          </ac:picMkLst>
        </pc:picChg>
        <pc:picChg chg="add del mod">
          <ac:chgData name="Aishwarya Sriyapu Reddy" userId="S::sriyapureddy.a@northeastern.edu::7a85fa29-736b-465f-aabf-aca25c7e1954" providerId="AD" clId="Web-{729B753B-1AE4-AF39-93E4-1C3129544BDC}" dt="2024-04-22T23:55:12.581" v="48"/>
          <ac:picMkLst>
            <pc:docMk/>
            <pc:sldMk cId="3676931787" sldId="309"/>
            <ac:picMk id="5" creationId="{A4340549-5BD0-3DFD-1D4D-2C9FCFCD3074}"/>
          </ac:picMkLst>
        </pc:picChg>
        <pc:picChg chg="add mod">
          <ac:chgData name="Aishwarya Sriyapu Reddy" userId="S::sriyapureddy.a@northeastern.edu::7a85fa29-736b-465f-aabf-aca25c7e1954" providerId="AD" clId="Web-{729B753B-1AE4-AF39-93E4-1C3129544BDC}" dt="2024-04-22T23:55:59.084" v="49"/>
          <ac:picMkLst>
            <pc:docMk/>
            <pc:sldMk cId="3676931787" sldId="309"/>
            <ac:picMk id="6" creationId="{4E6F7136-E505-E026-7490-BE9F431622E2}"/>
          </ac:picMkLst>
        </pc:picChg>
      </pc:sldChg>
      <pc:sldChg chg="addSp delSp modSp new">
        <pc:chgData name="Aishwarya Sriyapu Reddy" userId="S::sriyapureddy.a@northeastern.edu::7a85fa29-736b-465f-aabf-aca25c7e1954" providerId="AD" clId="Web-{729B753B-1AE4-AF39-93E4-1C3129544BDC}" dt="2024-04-22T23:03:01.328" v="38"/>
        <pc:sldMkLst>
          <pc:docMk/>
          <pc:sldMk cId="3358521081" sldId="311"/>
        </pc:sldMkLst>
        <pc:spChg chg="del">
          <ac:chgData name="Aishwarya Sriyapu Reddy" userId="S::sriyapureddy.a@northeastern.edu::7a85fa29-736b-465f-aabf-aca25c7e1954" providerId="AD" clId="Web-{729B753B-1AE4-AF39-93E4-1C3129544BDC}" dt="2024-04-22T23:02:55.077" v="36"/>
          <ac:spMkLst>
            <pc:docMk/>
            <pc:sldMk cId="3358521081" sldId="311"/>
            <ac:spMk id="2" creationId="{3FE95043-BE10-958D-5953-D4E2B47FB76F}"/>
          </ac:spMkLst>
        </pc:spChg>
        <pc:spChg chg="del">
          <ac:chgData name="Aishwarya Sriyapu Reddy" userId="S::sriyapureddy.a@northeastern.edu::7a85fa29-736b-465f-aabf-aca25c7e1954" providerId="AD" clId="Web-{729B753B-1AE4-AF39-93E4-1C3129544BDC}" dt="2024-04-22T23:02:59.687" v="37"/>
          <ac:spMkLst>
            <pc:docMk/>
            <pc:sldMk cId="3358521081" sldId="311"/>
            <ac:spMk id="3" creationId="{93E237D5-3E3C-D606-B5A8-84348196100B}"/>
          </ac:spMkLst>
        </pc:spChg>
        <pc:picChg chg="add mod">
          <ac:chgData name="Aishwarya Sriyapu Reddy" userId="S::sriyapureddy.a@northeastern.edu::7a85fa29-736b-465f-aabf-aca25c7e1954" providerId="AD" clId="Web-{729B753B-1AE4-AF39-93E4-1C3129544BDC}" dt="2024-04-22T23:03:01.328" v="38"/>
          <ac:picMkLst>
            <pc:docMk/>
            <pc:sldMk cId="3358521081" sldId="311"/>
            <ac:picMk id="4" creationId="{701BCB71-5F78-BF4A-8D29-E237FE19D592}"/>
          </ac:picMkLst>
        </pc:picChg>
      </pc:sldChg>
    </pc:docChg>
  </pc:docChgLst>
  <pc:docChgLst>
    <pc:chgData name="Kanimozhi Velusamy" userId="S::velusamy.k@northeastern.edu::d1526ead-182d-4008-9131-0c41e636e79e" providerId="AD" clId="Web-{96A5CF78-1ADF-E592-50EA-852E0C66D874}"/>
    <pc:docChg chg="modSld">
      <pc:chgData name="Kanimozhi Velusamy" userId="S::velusamy.k@northeastern.edu::d1526ead-182d-4008-9131-0c41e636e79e" providerId="AD" clId="Web-{96A5CF78-1ADF-E592-50EA-852E0C66D874}" dt="2024-04-22T20:09:26.102" v="7"/>
      <pc:docMkLst>
        <pc:docMk/>
      </pc:docMkLst>
      <pc:sldChg chg="modSp">
        <pc:chgData name="Kanimozhi Velusamy" userId="S::velusamy.k@northeastern.edu::d1526ead-182d-4008-9131-0c41e636e79e" providerId="AD" clId="Web-{96A5CF78-1ADF-E592-50EA-852E0C66D874}" dt="2024-04-22T20:09:26.102" v="7"/>
        <pc:sldMkLst>
          <pc:docMk/>
          <pc:sldMk cId="109857222" sldId="256"/>
        </pc:sldMkLst>
        <pc:spChg chg="mod">
          <ac:chgData name="Kanimozhi Velusamy" userId="S::velusamy.k@northeastern.edu::d1526ead-182d-4008-9131-0c41e636e79e" providerId="AD" clId="Web-{96A5CF78-1ADF-E592-50EA-852E0C66D874}" dt="2024-04-22T20:09:26.102" v="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Kanimozhi Velusamy" userId="S::velusamy.k@northeastern.edu::d1526ead-182d-4008-9131-0c41e636e79e" providerId="AD" clId="Web-{96A5CF78-1ADF-E592-50EA-852E0C66D874}" dt="2024-04-22T20:09:08.211" v="5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22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22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C28124-9D37-4490-A7D4-1AAF55E74B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5DFEBA7-8AD2-426D-A803-C3EC8A18EB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develop a data engineering and business intelligence project focusing on analyzing Dota 2 matches from professional tournaments.</a:t>
          </a:r>
        </a:p>
      </dgm:t>
    </dgm:pt>
    <dgm:pt modelId="{C233DF6A-8BC3-4471-99DF-816396A4A5D6}" type="parTrans" cxnId="{749F075C-7220-4B8D-B966-B01D6FB36E9E}">
      <dgm:prSet/>
      <dgm:spPr/>
      <dgm:t>
        <a:bodyPr/>
        <a:lstStyle/>
        <a:p>
          <a:endParaRPr lang="en-US"/>
        </a:p>
      </dgm:t>
    </dgm:pt>
    <dgm:pt modelId="{2EB7ECD4-5D20-4094-83EC-7BDA19270A3C}" type="sibTrans" cxnId="{749F075C-7220-4B8D-B966-B01D6FB36E9E}">
      <dgm:prSet/>
      <dgm:spPr/>
      <dgm:t>
        <a:bodyPr/>
        <a:lstStyle/>
        <a:p>
          <a:endParaRPr lang="en-US"/>
        </a:p>
      </dgm:t>
    </dgm:pt>
    <dgm:pt modelId="{E0316E43-D911-43DD-88A7-99A6F1849D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utilize the OpenDota API, Apache Spark, and Tableau to gather, process, and visualize the data effectively.</a:t>
          </a:r>
        </a:p>
      </dgm:t>
    </dgm:pt>
    <dgm:pt modelId="{669ABB22-5C31-4251-AB06-4EAB644F6BCF}" type="parTrans" cxnId="{884ABF67-350B-48DD-97DF-ABEA5416D909}">
      <dgm:prSet/>
      <dgm:spPr/>
      <dgm:t>
        <a:bodyPr/>
        <a:lstStyle/>
        <a:p>
          <a:endParaRPr lang="en-US"/>
        </a:p>
      </dgm:t>
    </dgm:pt>
    <dgm:pt modelId="{9EB248F9-E729-4722-8862-A8A3513E58FA}" type="sibTrans" cxnId="{884ABF67-350B-48DD-97DF-ABEA5416D909}">
      <dgm:prSet/>
      <dgm:spPr/>
      <dgm:t>
        <a:bodyPr/>
        <a:lstStyle/>
        <a:p>
          <a:endParaRPr lang="en-US"/>
        </a:p>
      </dgm:t>
    </dgm:pt>
    <dgm:pt modelId="{03C266C9-6DCA-40F0-AE41-C604A69230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To provide in-depth insights into the performance of teams and players.</a:t>
          </a:r>
        </a:p>
      </dgm:t>
    </dgm:pt>
    <dgm:pt modelId="{CE067E57-1985-489C-A57D-38551DD5112F}" type="parTrans" cxnId="{AE22D385-8A5B-4E02-A9FC-D9DCC7423798}">
      <dgm:prSet/>
      <dgm:spPr/>
      <dgm:t>
        <a:bodyPr/>
        <a:lstStyle/>
        <a:p>
          <a:endParaRPr lang="en-US"/>
        </a:p>
      </dgm:t>
    </dgm:pt>
    <dgm:pt modelId="{61068EE4-3288-427E-85B4-132EDA062431}" type="sibTrans" cxnId="{AE22D385-8A5B-4E02-A9FC-D9DCC7423798}">
      <dgm:prSet/>
      <dgm:spPr/>
      <dgm:t>
        <a:bodyPr/>
        <a:lstStyle/>
        <a:p>
          <a:endParaRPr lang="en-US"/>
        </a:p>
      </dgm:t>
    </dgm:pt>
    <dgm:pt modelId="{2232830D-9279-4E29-9B1B-B2792296E3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identify key trends and patterns within the data.</a:t>
          </a:r>
        </a:p>
      </dgm:t>
    </dgm:pt>
    <dgm:pt modelId="{D706D638-1CCB-4CC4-A112-2E0FAF9E54E1}" type="parTrans" cxnId="{FB3A26FD-2B42-4B59-B8A2-BB9CDBD00B8A}">
      <dgm:prSet/>
      <dgm:spPr/>
      <dgm:t>
        <a:bodyPr/>
        <a:lstStyle/>
        <a:p>
          <a:endParaRPr lang="en-US"/>
        </a:p>
      </dgm:t>
    </dgm:pt>
    <dgm:pt modelId="{3D16A77D-3620-480A-AAC1-C6DDC717CCF3}" type="sibTrans" cxnId="{FB3A26FD-2B42-4B59-B8A2-BB9CDBD00B8A}">
      <dgm:prSet/>
      <dgm:spPr/>
      <dgm:t>
        <a:bodyPr/>
        <a:lstStyle/>
        <a:p>
          <a:endParaRPr lang="en-US"/>
        </a:p>
      </dgm:t>
    </dgm:pt>
    <dgm:pt modelId="{FE20D470-4248-4E74-A8AA-0187219D44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offer actionable recommendations for teams and players to enhance their performance based on the analysis.</a:t>
          </a:r>
        </a:p>
      </dgm:t>
    </dgm:pt>
    <dgm:pt modelId="{56018A68-29F0-406A-BBC5-976DACCA611E}" type="parTrans" cxnId="{FBEC94A8-FDD7-418B-BB8C-7FFFB6739ADA}">
      <dgm:prSet/>
      <dgm:spPr/>
      <dgm:t>
        <a:bodyPr/>
        <a:lstStyle/>
        <a:p>
          <a:endParaRPr lang="en-US"/>
        </a:p>
      </dgm:t>
    </dgm:pt>
    <dgm:pt modelId="{31985071-3FE6-4D83-AEA1-E6F0E71B9A91}" type="sibTrans" cxnId="{FBEC94A8-FDD7-418B-BB8C-7FFFB6739ADA}">
      <dgm:prSet/>
      <dgm:spPr/>
      <dgm:t>
        <a:bodyPr/>
        <a:lstStyle/>
        <a:p>
          <a:endParaRPr lang="en-US"/>
        </a:p>
      </dgm:t>
    </dgm:pt>
    <dgm:pt modelId="{5C53B638-A52F-44DE-9D7E-2EC8DE35FCC2}" type="pres">
      <dgm:prSet presAssocID="{B5C28124-9D37-4490-A7D4-1AAF55E74BA0}" presName="root" presStyleCnt="0">
        <dgm:presLayoutVars>
          <dgm:dir/>
          <dgm:resizeHandles val="exact"/>
        </dgm:presLayoutVars>
      </dgm:prSet>
      <dgm:spPr/>
    </dgm:pt>
    <dgm:pt modelId="{1244CAB3-8B8C-447E-B446-5B2FC5F2A49A}" type="pres">
      <dgm:prSet presAssocID="{B5DFEBA7-8AD2-426D-A803-C3EC8A18EB54}" presName="compNode" presStyleCnt="0"/>
      <dgm:spPr/>
    </dgm:pt>
    <dgm:pt modelId="{CF98639A-E3C5-4F2C-B2DD-A0EC49F94232}" type="pres">
      <dgm:prSet presAssocID="{B5DFEBA7-8AD2-426D-A803-C3EC8A18EB54}" presName="bgRect" presStyleLbl="bgShp" presStyleIdx="0" presStyleCnt="5"/>
      <dgm:spPr/>
    </dgm:pt>
    <dgm:pt modelId="{4DBD822D-128F-4EC2-9492-2D0370DE617E}" type="pres">
      <dgm:prSet presAssocID="{B5DFEBA7-8AD2-426D-A803-C3EC8A18EB5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BD134D9-538E-41A7-85AC-DD7687D2ED0D}" type="pres">
      <dgm:prSet presAssocID="{B5DFEBA7-8AD2-426D-A803-C3EC8A18EB54}" presName="spaceRect" presStyleCnt="0"/>
      <dgm:spPr/>
    </dgm:pt>
    <dgm:pt modelId="{924025EA-6049-4FC3-B304-80F1FA22DB97}" type="pres">
      <dgm:prSet presAssocID="{B5DFEBA7-8AD2-426D-A803-C3EC8A18EB54}" presName="parTx" presStyleLbl="revTx" presStyleIdx="0" presStyleCnt="5">
        <dgm:presLayoutVars>
          <dgm:chMax val="0"/>
          <dgm:chPref val="0"/>
        </dgm:presLayoutVars>
      </dgm:prSet>
      <dgm:spPr/>
    </dgm:pt>
    <dgm:pt modelId="{A1A70E0E-BB9D-4C39-BE14-9ED434B20FD3}" type="pres">
      <dgm:prSet presAssocID="{2EB7ECD4-5D20-4094-83EC-7BDA19270A3C}" presName="sibTrans" presStyleCnt="0"/>
      <dgm:spPr/>
    </dgm:pt>
    <dgm:pt modelId="{3B71D44C-0DE6-43B2-A489-D1D46E461AFC}" type="pres">
      <dgm:prSet presAssocID="{E0316E43-D911-43DD-88A7-99A6F1849D10}" presName="compNode" presStyleCnt="0"/>
      <dgm:spPr/>
    </dgm:pt>
    <dgm:pt modelId="{C6568D1E-E0AE-482F-9992-3EEF79540D19}" type="pres">
      <dgm:prSet presAssocID="{E0316E43-D911-43DD-88A7-99A6F1849D10}" presName="bgRect" presStyleLbl="bgShp" presStyleIdx="1" presStyleCnt="5"/>
      <dgm:spPr/>
    </dgm:pt>
    <dgm:pt modelId="{4B7C01C4-651A-4094-93DA-44CDF7850757}" type="pres">
      <dgm:prSet presAssocID="{E0316E43-D911-43DD-88A7-99A6F1849D1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ED182DA-AEAC-48DD-AB72-7FBAB8B335F3}" type="pres">
      <dgm:prSet presAssocID="{E0316E43-D911-43DD-88A7-99A6F1849D10}" presName="spaceRect" presStyleCnt="0"/>
      <dgm:spPr/>
    </dgm:pt>
    <dgm:pt modelId="{6989E193-3B77-40D3-AA89-48E7C8532A76}" type="pres">
      <dgm:prSet presAssocID="{E0316E43-D911-43DD-88A7-99A6F1849D10}" presName="parTx" presStyleLbl="revTx" presStyleIdx="1" presStyleCnt="5">
        <dgm:presLayoutVars>
          <dgm:chMax val="0"/>
          <dgm:chPref val="0"/>
        </dgm:presLayoutVars>
      </dgm:prSet>
      <dgm:spPr/>
    </dgm:pt>
    <dgm:pt modelId="{6A97507F-EC2E-410F-90D4-6C89A5ABD284}" type="pres">
      <dgm:prSet presAssocID="{9EB248F9-E729-4722-8862-A8A3513E58FA}" presName="sibTrans" presStyleCnt="0"/>
      <dgm:spPr/>
    </dgm:pt>
    <dgm:pt modelId="{9AD93CE4-E1B8-47AB-8DD5-06CF1BADDFA3}" type="pres">
      <dgm:prSet presAssocID="{03C266C9-6DCA-40F0-AE41-C604A69230AA}" presName="compNode" presStyleCnt="0"/>
      <dgm:spPr/>
    </dgm:pt>
    <dgm:pt modelId="{A0B6C5A4-EBDA-4A74-98C8-2866738C0B34}" type="pres">
      <dgm:prSet presAssocID="{03C266C9-6DCA-40F0-AE41-C604A69230AA}" presName="bgRect" presStyleLbl="bgShp" presStyleIdx="2" presStyleCnt="5"/>
      <dgm:spPr/>
    </dgm:pt>
    <dgm:pt modelId="{9C28F9F4-0144-48AC-9CED-1DCF8CD9CA50}" type="pres">
      <dgm:prSet presAssocID="{03C266C9-6DCA-40F0-AE41-C604A69230A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DF0C9473-FFEE-4511-9C0D-2AF1CF165F3C}" type="pres">
      <dgm:prSet presAssocID="{03C266C9-6DCA-40F0-AE41-C604A69230AA}" presName="spaceRect" presStyleCnt="0"/>
      <dgm:spPr/>
    </dgm:pt>
    <dgm:pt modelId="{8D8F6FDE-2FB2-47A2-A10D-040EB61A53FA}" type="pres">
      <dgm:prSet presAssocID="{03C266C9-6DCA-40F0-AE41-C604A69230AA}" presName="parTx" presStyleLbl="revTx" presStyleIdx="2" presStyleCnt="5">
        <dgm:presLayoutVars>
          <dgm:chMax val="0"/>
          <dgm:chPref val="0"/>
        </dgm:presLayoutVars>
      </dgm:prSet>
      <dgm:spPr/>
    </dgm:pt>
    <dgm:pt modelId="{BB714023-E3AC-42C6-B2F7-799DD2FB79FD}" type="pres">
      <dgm:prSet presAssocID="{61068EE4-3288-427E-85B4-132EDA062431}" presName="sibTrans" presStyleCnt="0"/>
      <dgm:spPr/>
    </dgm:pt>
    <dgm:pt modelId="{7920A657-E5D7-4298-82A7-91D47D8182C3}" type="pres">
      <dgm:prSet presAssocID="{2232830D-9279-4E29-9B1B-B2792296E3D6}" presName="compNode" presStyleCnt="0"/>
      <dgm:spPr/>
    </dgm:pt>
    <dgm:pt modelId="{1EC06A00-0BF8-4C2A-9D00-372EBB44C697}" type="pres">
      <dgm:prSet presAssocID="{2232830D-9279-4E29-9B1B-B2792296E3D6}" presName="bgRect" presStyleLbl="bgShp" presStyleIdx="3" presStyleCnt="5" custLinFactNeighborX="-24067" custLinFactNeighborY="2399"/>
      <dgm:spPr/>
    </dgm:pt>
    <dgm:pt modelId="{3DBDF780-713F-4238-B346-1706E1A0C474}" type="pres">
      <dgm:prSet presAssocID="{2232830D-9279-4E29-9B1B-B2792296E3D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C603757C-CAA7-489C-A6A4-B9ADA2E6D53C}" type="pres">
      <dgm:prSet presAssocID="{2232830D-9279-4E29-9B1B-B2792296E3D6}" presName="spaceRect" presStyleCnt="0"/>
      <dgm:spPr/>
    </dgm:pt>
    <dgm:pt modelId="{047F14BB-8ECC-4414-88FB-76E896E290FB}" type="pres">
      <dgm:prSet presAssocID="{2232830D-9279-4E29-9B1B-B2792296E3D6}" presName="parTx" presStyleLbl="revTx" presStyleIdx="3" presStyleCnt="5">
        <dgm:presLayoutVars>
          <dgm:chMax val="0"/>
          <dgm:chPref val="0"/>
        </dgm:presLayoutVars>
      </dgm:prSet>
      <dgm:spPr/>
    </dgm:pt>
    <dgm:pt modelId="{A67B1DF9-7257-481C-9618-7732854BF1C9}" type="pres">
      <dgm:prSet presAssocID="{3D16A77D-3620-480A-AAC1-C6DDC717CCF3}" presName="sibTrans" presStyleCnt="0"/>
      <dgm:spPr/>
    </dgm:pt>
    <dgm:pt modelId="{034005C5-DC1C-4EA1-9066-F89FA803A693}" type="pres">
      <dgm:prSet presAssocID="{FE20D470-4248-4E74-A8AA-0187219D4450}" presName="compNode" presStyleCnt="0"/>
      <dgm:spPr/>
    </dgm:pt>
    <dgm:pt modelId="{73C5A758-CC32-426E-95D0-69A8C4BE077B}" type="pres">
      <dgm:prSet presAssocID="{FE20D470-4248-4E74-A8AA-0187219D4450}" presName="bgRect" presStyleLbl="bgShp" presStyleIdx="4" presStyleCnt="5"/>
      <dgm:spPr/>
    </dgm:pt>
    <dgm:pt modelId="{4A297F24-7360-4D82-B83D-A4DECDDA8EAB}" type="pres">
      <dgm:prSet presAssocID="{FE20D470-4248-4E74-A8AA-0187219D445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2B0DC7D8-BA11-4405-9661-A4132EC5726E}" type="pres">
      <dgm:prSet presAssocID="{FE20D470-4248-4E74-A8AA-0187219D4450}" presName="spaceRect" presStyleCnt="0"/>
      <dgm:spPr/>
    </dgm:pt>
    <dgm:pt modelId="{EE9CB2DF-B9CE-4A06-A4F6-2DF24205206A}" type="pres">
      <dgm:prSet presAssocID="{FE20D470-4248-4E74-A8AA-0187219D445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C4CA540-ACBD-4C0F-B16C-99F6BE3C07FD}" type="presOf" srcId="{E0316E43-D911-43DD-88A7-99A6F1849D10}" destId="{6989E193-3B77-40D3-AA89-48E7C8532A76}" srcOrd="0" destOrd="0" presId="urn:microsoft.com/office/officeart/2018/2/layout/IconVerticalSolidList"/>
    <dgm:cxn modelId="{749F075C-7220-4B8D-B966-B01D6FB36E9E}" srcId="{B5C28124-9D37-4490-A7D4-1AAF55E74BA0}" destId="{B5DFEBA7-8AD2-426D-A803-C3EC8A18EB54}" srcOrd="0" destOrd="0" parTransId="{C233DF6A-8BC3-4471-99DF-816396A4A5D6}" sibTransId="{2EB7ECD4-5D20-4094-83EC-7BDA19270A3C}"/>
    <dgm:cxn modelId="{3C1D2B66-59F0-4DDF-8A7B-4521BA780077}" type="presOf" srcId="{FE20D470-4248-4E74-A8AA-0187219D4450}" destId="{EE9CB2DF-B9CE-4A06-A4F6-2DF24205206A}" srcOrd="0" destOrd="0" presId="urn:microsoft.com/office/officeart/2018/2/layout/IconVerticalSolidList"/>
    <dgm:cxn modelId="{884ABF67-350B-48DD-97DF-ABEA5416D909}" srcId="{B5C28124-9D37-4490-A7D4-1AAF55E74BA0}" destId="{E0316E43-D911-43DD-88A7-99A6F1849D10}" srcOrd="1" destOrd="0" parTransId="{669ABB22-5C31-4251-AB06-4EAB644F6BCF}" sibTransId="{9EB248F9-E729-4722-8862-A8A3513E58FA}"/>
    <dgm:cxn modelId="{0E960678-3D45-4097-9276-BC2E8299DC7E}" type="presOf" srcId="{2232830D-9279-4E29-9B1B-B2792296E3D6}" destId="{047F14BB-8ECC-4414-88FB-76E896E290FB}" srcOrd="0" destOrd="0" presId="urn:microsoft.com/office/officeart/2018/2/layout/IconVerticalSolidList"/>
    <dgm:cxn modelId="{67800583-183D-477D-9636-B4180E7CF5B9}" type="presOf" srcId="{B5DFEBA7-8AD2-426D-A803-C3EC8A18EB54}" destId="{924025EA-6049-4FC3-B304-80F1FA22DB97}" srcOrd="0" destOrd="0" presId="urn:microsoft.com/office/officeart/2018/2/layout/IconVerticalSolidList"/>
    <dgm:cxn modelId="{AE22D385-8A5B-4E02-A9FC-D9DCC7423798}" srcId="{B5C28124-9D37-4490-A7D4-1AAF55E74BA0}" destId="{03C266C9-6DCA-40F0-AE41-C604A69230AA}" srcOrd="2" destOrd="0" parTransId="{CE067E57-1985-489C-A57D-38551DD5112F}" sibTransId="{61068EE4-3288-427E-85B4-132EDA062431}"/>
    <dgm:cxn modelId="{AD8A269E-073F-400A-ADEF-1479614DA47C}" type="presOf" srcId="{03C266C9-6DCA-40F0-AE41-C604A69230AA}" destId="{8D8F6FDE-2FB2-47A2-A10D-040EB61A53FA}" srcOrd="0" destOrd="0" presId="urn:microsoft.com/office/officeart/2018/2/layout/IconVerticalSolidList"/>
    <dgm:cxn modelId="{FBEC94A8-FDD7-418B-BB8C-7FFFB6739ADA}" srcId="{B5C28124-9D37-4490-A7D4-1AAF55E74BA0}" destId="{FE20D470-4248-4E74-A8AA-0187219D4450}" srcOrd="4" destOrd="0" parTransId="{56018A68-29F0-406A-BBC5-976DACCA611E}" sibTransId="{31985071-3FE6-4D83-AEA1-E6F0E71B9A91}"/>
    <dgm:cxn modelId="{501582EA-E62F-47A2-BC38-BD5A0FA124D0}" type="presOf" srcId="{B5C28124-9D37-4490-A7D4-1AAF55E74BA0}" destId="{5C53B638-A52F-44DE-9D7E-2EC8DE35FCC2}" srcOrd="0" destOrd="0" presId="urn:microsoft.com/office/officeart/2018/2/layout/IconVerticalSolidList"/>
    <dgm:cxn modelId="{FB3A26FD-2B42-4B59-B8A2-BB9CDBD00B8A}" srcId="{B5C28124-9D37-4490-A7D4-1AAF55E74BA0}" destId="{2232830D-9279-4E29-9B1B-B2792296E3D6}" srcOrd="3" destOrd="0" parTransId="{D706D638-1CCB-4CC4-A112-2E0FAF9E54E1}" sibTransId="{3D16A77D-3620-480A-AAC1-C6DDC717CCF3}"/>
    <dgm:cxn modelId="{237BCD56-C3D3-4C43-99FA-78406045CC5F}" type="presParOf" srcId="{5C53B638-A52F-44DE-9D7E-2EC8DE35FCC2}" destId="{1244CAB3-8B8C-447E-B446-5B2FC5F2A49A}" srcOrd="0" destOrd="0" presId="urn:microsoft.com/office/officeart/2018/2/layout/IconVerticalSolidList"/>
    <dgm:cxn modelId="{84762B23-DC23-4196-995A-8F0929F64549}" type="presParOf" srcId="{1244CAB3-8B8C-447E-B446-5B2FC5F2A49A}" destId="{CF98639A-E3C5-4F2C-B2DD-A0EC49F94232}" srcOrd="0" destOrd="0" presId="urn:microsoft.com/office/officeart/2018/2/layout/IconVerticalSolidList"/>
    <dgm:cxn modelId="{599B9A85-1058-418E-8DD9-A2BF0B9EED41}" type="presParOf" srcId="{1244CAB3-8B8C-447E-B446-5B2FC5F2A49A}" destId="{4DBD822D-128F-4EC2-9492-2D0370DE617E}" srcOrd="1" destOrd="0" presId="urn:microsoft.com/office/officeart/2018/2/layout/IconVerticalSolidList"/>
    <dgm:cxn modelId="{D186A4D1-496A-4674-AE15-238EB1E7BE26}" type="presParOf" srcId="{1244CAB3-8B8C-447E-B446-5B2FC5F2A49A}" destId="{ABD134D9-538E-41A7-85AC-DD7687D2ED0D}" srcOrd="2" destOrd="0" presId="urn:microsoft.com/office/officeart/2018/2/layout/IconVerticalSolidList"/>
    <dgm:cxn modelId="{B3D61444-B897-4DFB-9EBB-84A6F42B7F3E}" type="presParOf" srcId="{1244CAB3-8B8C-447E-B446-5B2FC5F2A49A}" destId="{924025EA-6049-4FC3-B304-80F1FA22DB97}" srcOrd="3" destOrd="0" presId="urn:microsoft.com/office/officeart/2018/2/layout/IconVerticalSolidList"/>
    <dgm:cxn modelId="{7C9281A1-FAFF-4B2D-B402-E5CEE6666072}" type="presParOf" srcId="{5C53B638-A52F-44DE-9D7E-2EC8DE35FCC2}" destId="{A1A70E0E-BB9D-4C39-BE14-9ED434B20FD3}" srcOrd="1" destOrd="0" presId="urn:microsoft.com/office/officeart/2018/2/layout/IconVerticalSolidList"/>
    <dgm:cxn modelId="{F5538286-75F7-4F06-94EF-351F63C270F7}" type="presParOf" srcId="{5C53B638-A52F-44DE-9D7E-2EC8DE35FCC2}" destId="{3B71D44C-0DE6-43B2-A489-D1D46E461AFC}" srcOrd="2" destOrd="0" presId="urn:microsoft.com/office/officeart/2018/2/layout/IconVerticalSolidList"/>
    <dgm:cxn modelId="{F9658610-B9C8-483C-B984-FEDCA9329C08}" type="presParOf" srcId="{3B71D44C-0DE6-43B2-A489-D1D46E461AFC}" destId="{C6568D1E-E0AE-482F-9992-3EEF79540D19}" srcOrd="0" destOrd="0" presId="urn:microsoft.com/office/officeart/2018/2/layout/IconVerticalSolidList"/>
    <dgm:cxn modelId="{ABE86375-1FC1-4711-8FC3-58CF4C615711}" type="presParOf" srcId="{3B71D44C-0DE6-43B2-A489-D1D46E461AFC}" destId="{4B7C01C4-651A-4094-93DA-44CDF7850757}" srcOrd="1" destOrd="0" presId="urn:microsoft.com/office/officeart/2018/2/layout/IconVerticalSolidList"/>
    <dgm:cxn modelId="{F2F45009-5621-4BD2-8705-A807C63C0ECF}" type="presParOf" srcId="{3B71D44C-0DE6-43B2-A489-D1D46E461AFC}" destId="{CED182DA-AEAC-48DD-AB72-7FBAB8B335F3}" srcOrd="2" destOrd="0" presId="urn:microsoft.com/office/officeart/2018/2/layout/IconVerticalSolidList"/>
    <dgm:cxn modelId="{EFE2CB2A-E8E2-4CB0-8905-A81547DEDE33}" type="presParOf" srcId="{3B71D44C-0DE6-43B2-A489-D1D46E461AFC}" destId="{6989E193-3B77-40D3-AA89-48E7C8532A76}" srcOrd="3" destOrd="0" presId="urn:microsoft.com/office/officeart/2018/2/layout/IconVerticalSolidList"/>
    <dgm:cxn modelId="{78988E18-C87A-4ABD-8BAF-E6D34C2A3A43}" type="presParOf" srcId="{5C53B638-A52F-44DE-9D7E-2EC8DE35FCC2}" destId="{6A97507F-EC2E-410F-90D4-6C89A5ABD284}" srcOrd="3" destOrd="0" presId="urn:microsoft.com/office/officeart/2018/2/layout/IconVerticalSolidList"/>
    <dgm:cxn modelId="{15D23DF2-C34C-46E1-9F28-749C1E84C2D0}" type="presParOf" srcId="{5C53B638-A52F-44DE-9D7E-2EC8DE35FCC2}" destId="{9AD93CE4-E1B8-47AB-8DD5-06CF1BADDFA3}" srcOrd="4" destOrd="0" presId="urn:microsoft.com/office/officeart/2018/2/layout/IconVerticalSolidList"/>
    <dgm:cxn modelId="{A0BBEE9A-E054-4D1E-B859-5059E1AB5ADC}" type="presParOf" srcId="{9AD93CE4-E1B8-47AB-8DD5-06CF1BADDFA3}" destId="{A0B6C5A4-EBDA-4A74-98C8-2866738C0B34}" srcOrd="0" destOrd="0" presId="urn:microsoft.com/office/officeart/2018/2/layout/IconVerticalSolidList"/>
    <dgm:cxn modelId="{39AB4AEB-BD10-478D-9F71-B87ACE1AC382}" type="presParOf" srcId="{9AD93CE4-E1B8-47AB-8DD5-06CF1BADDFA3}" destId="{9C28F9F4-0144-48AC-9CED-1DCF8CD9CA50}" srcOrd="1" destOrd="0" presId="urn:microsoft.com/office/officeart/2018/2/layout/IconVerticalSolidList"/>
    <dgm:cxn modelId="{945819BE-9879-44C8-A376-9606BC959783}" type="presParOf" srcId="{9AD93CE4-E1B8-47AB-8DD5-06CF1BADDFA3}" destId="{DF0C9473-FFEE-4511-9C0D-2AF1CF165F3C}" srcOrd="2" destOrd="0" presId="urn:microsoft.com/office/officeart/2018/2/layout/IconVerticalSolidList"/>
    <dgm:cxn modelId="{28C36851-AF49-4BAA-A12A-AD37D65B5FC6}" type="presParOf" srcId="{9AD93CE4-E1B8-47AB-8DD5-06CF1BADDFA3}" destId="{8D8F6FDE-2FB2-47A2-A10D-040EB61A53FA}" srcOrd="3" destOrd="0" presId="urn:microsoft.com/office/officeart/2018/2/layout/IconVerticalSolidList"/>
    <dgm:cxn modelId="{9C36C76A-3722-4605-88BB-124684EEC7EB}" type="presParOf" srcId="{5C53B638-A52F-44DE-9D7E-2EC8DE35FCC2}" destId="{BB714023-E3AC-42C6-B2F7-799DD2FB79FD}" srcOrd="5" destOrd="0" presId="urn:microsoft.com/office/officeart/2018/2/layout/IconVerticalSolidList"/>
    <dgm:cxn modelId="{FC054F46-E8BE-4986-A5E3-25EAED2F15E9}" type="presParOf" srcId="{5C53B638-A52F-44DE-9D7E-2EC8DE35FCC2}" destId="{7920A657-E5D7-4298-82A7-91D47D8182C3}" srcOrd="6" destOrd="0" presId="urn:microsoft.com/office/officeart/2018/2/layout/IconVerticalSolidList"/>
    <dgm:cxn modelId="{C1FDCC2D-ED5F-4EFE-9D6A-BA5FE506A74E}" type="presParOf" srcId="{7920A657-E5D7-4298-82A7-91D47D8182C3}" destId="{1EC06A00-0BF8-4C2A-9D00-372EBB44C697}" srcOrd="0" destOrd="0" presId="urn:microsoft.com/office/officeart/2018/2/layout/IconVerticalSolidList"/>
    <dgm:cxn modelId="{E6A2A89F-7B84-4F87-A862-6349B83B64E9}" type="presParOf" srcId="{7920A657-E5D7-4298-82A7-91D47D8182C3}" destId="{3DBDF780-713F-4238-B346-1706E1A0C474}" srcOrd="1" destOrd="0" presId="urn:microsoft.com/office/officeart/2018/2/layout/IconVerticalSolidList"/>
    <dgm:cxn modelId="{5C578593-141E-43B7-BCC2-049C6D05B19C}" type="presParOf" srcId="{7920A657-E5D7-4298-82A7-91D47D8182C3}" destId="{C603757C-CAA7-489C-A6A4-B9ADA2E6D53C}" srcOrd="2" destOrd="0" presId="urn:microsoft.com/office/officeart/2018/2/layout/IconVerticalSolidList"/>
    <dgm:cxn modelId="{E6E47CF0-4E9B-4080-9C41-FD4EAD980A30}" type="presParOf" srcId="{7920A657-E5D7-4298-82A7-91D47D8182C3}" destId="{047F14BB-8ECC-4414-88FB-76E896E290FB}" srcOrd="3" destOrd="0" presId="urn:microsoft.com/office/officeart/2018/2/layout/IconVerticalSolidList"/>
    <dgm:cxn modelId="{E09C8CA3-DD53-40C4-A142-31C4593808FF}" type="presParOf" srcId="{5C53B638-A52F-44DE-9D7E-2EC8DE35FCC2}" destId="{A67B1DF9-7257-481C-9618-7732854BF1C9}" srcOrd="7" destOrd="0" presId="urn:microsoft.com/office/officeart/2018/2/layout/IconVerticalSolidList"/>
    <dgm:cxn modelId="{54480201-7917-4D61-A731-33A739DFCD25}" type="presParOf" srcId="{5C53B638-A52F-44DE-9D7E-2EC8DE35FCC2}" destId="{034005C5-DC1C-4EA1-9066-F89FA803A693}" srcOrd="8" destOrd="0" presId="urn:microsoft.com/office/officeart/2018/2/layout/IconVerticalSolidList"/>
    <dgm:cxn modelId="{DB9C2D8A-1C13-4C4D-9CBD-631EB1F2717C}" type="presParOf" srcId="{034005C5-DC1C-4EA1-9066-F89FA803A693}" destId="{73C5A758-CC32-426E-95D0-69A8C4BE077B}" srcOrd="0" destOrd="0" presId="urn:microsoft.com/office/officeart/2018/2/layout/IconVerticalSolidList"/>
    <dgm:cxn modelId="{11B8A50B-4D91-4BD9-9EC5-6701E03E76D2}" type="presParOf" srcId="{034005C5-DC1C-4EA1-9066-F89FA803A693}" destId="{4A297F24-7360-4D82-B83D-A4DECDDA8EAB}" srcOrd="1" destOrd="0" presId="urn:microsoft.com/office/officeart/2018/2/layout/IconVerticalSolidList"/>
    <dgm:cxn modelId="{311A3377-95AC-4D41-BC0A-00DA4BDFDB93}" type="presParOf" srcId="{034005C5-DC1C-4EA1-9066-F89FA803A693}" destId="{2B0DC7D8-BA11-4405-9661-A4132EC5726E}" srcOrd="2" destOrd="0" presId="urn:microsoft.com/office/officeart/2018/2/layout/IconVerticalSolidList"/>
    <dgm:cxn modelId="{024FC83C-508B-4A9E-A827-22C80B35B73F}" type="presParOf" srcId="{034005C5-DC1C-4EA1-9066-F89FA803A693}" destId="{EE9CB2DF-B9CE-4A06-A4F6-2DF24205206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85E2B5-60FE-49F2-8202-B8D2695110C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A34FB57-724F-4029-96A6-AA396F4BE9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Utilized the OpenDota API as the primary source for collecting data on Dota 2 matches from professional tournaments.</a:t>
          </a:r>
        </a:p>
      </dgm:t>
    </dgm:pt>
    <dgm:pt modelId="{79871CB7-DF33-44BC-827B-03718B4A614A}" type="parTrans" cxnId="{AD1AF5EB-AF17-4DD0-8133-D8822E65C49F}">
      <dgm:prSet/>
      <dgm:spPr/>
      <dgm:t>
        <a:bodyPr/>
        <a:lstStyle/>
        <a:p>
          <a:endParaRPr lang="en-US"/>
        </a:p>
      </dgm:t>
    </dgm:pt>
    <dgm:pt modelId="{C875A5E2-C174-4500-8CC0-332C45013E2C}" type="sibTrans" cxnId="{AD1AF5EB-AF17-4DD0-8133-D8822E65C49F}">
      <dgm:prSet/>
      <dgm:spPr/>
      <dgm:t>
        <a:bodyPr/>
        <a:lstStyle/>
        <a:p>
          <a:endParaRPr lang="en-US"/>
        </a:p>
      </dgm:t>
    </dgm:pt>
    <dgm:pt modelId="{4E42261D-24C3-4DB6-80E3-A90B4D4F00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Accessed comprehensive data sets encompassing match details, player statistics, and team performance.</a:t>
          </a:r>
        </a:p>
      </dgm:t>
    </dgm:pt>
    <dgm:pt modelId="{2E08E786-31AB-4BA1-9A8F-71054B749541}" type="parTrans" cxnId="{2AC5C5FF-F822-4184-8491-944035972EAB}">
      <dgm:prSet/>
      <dgm:spPr/>
      <dgm:t>
        <a:bodyPr/>
        <a:lstStyle/>
        <a:p>
          <a:endParaRPr lang="en-US"/>
        </a:p>
      </dgm:t>
    </dgm:pt>
    <dgm:pt modelId="{E32C6179-2450-4504-A8CC-F6042FBE6ADB}" type="sibTrans" cxnId="{2AC5C5FF-F822-4184-8491-944035972EAB}">
      <dgm:prSet/>
      <dgm:spPr/>
      <dgm:t>
        <a:bodyPr/>
        <a:lstStyle/>
        <a:p>
          <a:endParaRPr lang="en-US"/>
        </a:p>
      </dgm:t>
    </dgm:pt>
    <dgm:pt modelId="{B888F639-030F-44F6-9DD0-B0CB0B13AB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Leveraged the versatility of the OpenDota API to gather a diverse range of information pertinent to the analysis.</a:t>
          </a:r>
        </a:p>
      </dgm:t>
    </dgm:pt>
    <dgm:pt modelId="{196B1981-796D-407C-B631-AB546DA792FC}" type="parTrans" cxnId="{04DA2E05-69FD-4EF1-80D0-24D0EDDE6192}">
      <dgm:prSet/>
      <dgm:spPr/>
      <dgm:t>
        <a:bodyPr/>
        <a:lstStyle/>
        <a:p>
          <a:endParaRPr lang="en-US"/>
        </a:p>
      </dgm:t>
    </dgm:pt>
    <dgm:pt modelId="{C855523A-2D57-415D-B9B4-A1D050792470}" type="sibTrans" cxnId="{04DA2E05-69FD-4EF1-80D0-24D0EDDE6192}">
      <dgm:prSet/>
      <dgm:spPr/>
      <dgm:t>
        <a:bodyPr/>
        <a:lstStyle/>
        <a:p>
          <a:endParaRPr lang="en-US"/>
        </a:p>
      </dgm:t>
    </dgm:pt>
    <dgm:pt modelId="{02318849-7F32-4F08-8594-E03C52B1F3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Ensured consistent and reliable data retrieval from the API to maintain the integrity of the dataset.</a:t>
          </a:r>
        </a:p>
      </dgm:t>
    </dgm:pt>
    <dgm:pt modelId="{E50674B7-8BBE-437D-99E2-5D70E1851C6C}" type="parTrans" cxnId="{49364524-FC7C-41DE-BF6A-EB96F86B062E}">
      <dgm:prSet/>
      <dgm:spPr/>
      <dgm:t>
        <a:bodyPr/>
        <a:lstStyle/>
        <a:p>
          <a:endParaRPr lang="en-US"/>
        </a:p>
      </dgm:t>
    </dgm:pt>
    <dgm:pt modelId="{936BEB13-2042-4F45-82F0-CC05130AA56A}" type="sibTrans" cxnId="{49364524-FC7C-41DE-BF6A-EB96F86B062E}">
      <dgm:prSet/>
      <dgm:spPr/>
      <dgm:t>
        <a:bodyPr/>
        <a:lstStyle/>
        <a:p>
          <a:endParaRPr lang="en-US"/>
        </a:p>
      </dgm:t>
    </dgm:pt>
    <dgm:pt modelId="{248A6D1F-CCFF-46E8-83AD-018E4DC3F4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Implemented appropriate data processing techniques to prepare the collected data for subsequent analysis.</a:t>
          </a:r>
        </a:p>
      </dgm:t>
    </dgm:pt>
    <dgm:pt modelId="{C3356CFA-8DAE-4C58-A928-8119F2759EFA}" type="parTrans" cxnId="{1EE40B32-1D0F-430E-A95E-8FDE36987F34}">
      <dgm:prSet/>
      <dgm:spPr/>
      <dgm:t>
        <a:bodyPr/>
        <a:lstStyle/>
        <a:p>
          <a:endParaRPr lang="en-US"/>
        </a:p>
      </dgm:t>
    </dgm:pt>
    <dgm:pt modelId="{68145F7C-3527-4772-9A6B-F419D9882DF9}" type="sibTrans" cxnId="{1EE40B32-1D0F-430E-A95E-8FDE36987F34}">
      <dgm:prSet/>
      <dgm:spPr/>
      <dgm:t>
        <a:bodyPr/>
        <a:lstStyle/>
        <a:p>
          <a:endParaRPr lang="en-US"/>
        </a:p>
      </dgm:t>
    </dgm:pt>
    <dgm:pt modelId="{08D30450-9D02-433A-930F-33705A047F75}" type="pres">
      <dgm:prSet presAssocID="{9485E2B5-60FE-49F2-8202-B8D2695110CF}" presName="root" presStyleCnt="0">
        <dgm:presLayoutVars>
          <dgm:dir/>
          <dgm:resizeHandles val="exact"/>
        </dgm:presLayoutVars>
      </dgm:prSet>
      <dgm:spPr/>
    </dgm:pt>
    <dgm:pt modelId="{BEA3AC32-6857-456F-B419-9A44DC3FFC29}" type="pres">
      <dgm:prSet presAssocID="{0A34FB57-724F-4029-96A6-AA396F4BE974}" presName="compNode" presStyleCnt="0"/>
      <dgm:spPr/>
    </dgm:pt>
    <dgm:pt modelId="{600D8311-CD58-4800-8938-2CBF0CDA9AD0}" type="pres">
      <dgm:prSet presAssocID="{0A34FB57-724F-4029-96A6-AA396F4BE974}" presName="bgRect" presStyleLbl="bgShp" presStyleIdx="0" presStyleCnt="5"/>
      <dgm:spPr/>
    </dgm:pt>
    <dgm:pt modelId="{EC8F5359-B5A5-4320-8B3F-4EADCCB16959}" type="pres">
      <dgm:prSet presAssocID="{0A34FB57-724F-4029-96A6-AA396F4BE97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291A163-F541-41D4-B80D-08A3E0932297}" type="pres">
      <dgm:prSet presAssocID="{0A34FB57-724F-4029-96A6-AA396F4BE974}" presName="spaceRect" presStyleCnt="0"/>
      <dgm:spPr/>
    </dgm:pt>
    <dgm:pt modelId="{D5283E34-58A3-4243-9D0B-E963B55779A6}" type="pres">
      <dgm:prSet presAssocID="{0A34FB57-724F-4029-96A6-AA396F4BE974}" presName="parTx" presStyleLbl="revTx" presStyleIdx="0" presStyleCnt="5">
        <dgm:presLayoutVars>
          <dgm:chMax val="0"/>
          <dgm:chPref val="0"/>
        </dgm:presLayoutVars>
      </dgm:prSet>
      <dgm:spPr/>
    </dgm:pt>
    <dgm:pt modelId="{F0FC0634-5E69-4E90-A9A2-B1A97D60214E}" type="pres">
      <dgm:prSet presAssocID="{C875A5E2-C174-4500-8CC0-332C45013E2C}" presName="sibTrans" presStyleCnt="0"/>
      <dgm:spPr/>
    </dgm:pt>
    <dgm:pt modelId="{E489A064-CE30-467A-B044-CC2F554A3D5D}" type="pres">
      <dgm:prSet presAssocID="{4E42261D-24C3-4DB6-80E3-A90B4D4F00BA}" presName="compNode" presStyleCnt="0"/>
      <dgm:spPr/>
    </dgm:pt>
    <dgm:pt modelId="{9E442C95-0459-45EC-81FD-3891DED823FB}" type="pres">
      <dgm:prSet presAssocID="{4E42261D-24C3-4DB6-80E3-A90B4D4F00BA}" presName="bgRect" presStyleLbl="bgShp" presStyleIdx="1" presStyleCnt="5"/>
      <dgm:spPr/>
    </dgm:pt>
    <dgm:pt modelId="{C117D7A5-DE5E-4C28-95B2-50648F81BA2D}" type="pres">
      <dgm:prSet presAssocID="{4E42261D-24C3-4DB6-80E3-A90B4D4F00B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5B5C9D2B-1C3E-4130-AE73-144273F9CC00}" type="pres">
      <dgm:prSet presAssocID="{4E42261D-24C3-4DB6-80E3-A90B4D4F00BA}" presName="spaceRect" presStyleCnt="0"/>
      <dgm:spPr/>
    </dgm:pt>
    <dgm:pt modelId="{332E82B8-06F4-4632-97BF-042B76D2885E}" type="pres">
      <dgm:prSet presAssocID="{4E42261D-24C3-4DB6-80E3-A90B4D4F00BA}" presName="parTx" presStyleLbl="revTx" presStyleIdx="1" presStyleCnt="5">
        <dgm:presLayoutVars>
          <dgm:chMax val="0"/>
          <dgm:chPref val="0"/>
        </dgm:presLayoutVars>
      </dgm:prSet>
      <dgm:spPr/>
    </dgm:pt>
    <dgm:pt modelId="{BB2F5687-ABAE-4907-9819-B5B15CC70D12}" type="pres">
      <dgm:prSet presAssocID="{E32C6179-2450-4504-A8CC-F6042FBE6ADB}" presName="sibTrans" presStyleCnt="0"/>
      <dgm:spPr/>
    </dgm:pt>
    <dgm:pt modelId="{C122E4B2-45AD-469E-B53E-82908ED47A6C}" type="pres">
      <dgm:prSet presAssocID="{B888F639-030F-44F6-9DD0-B0CB0B13AB16}" presName="compNode" presStyleCnt="0"/>
      <dgm:spPr/>
    </dgm:pt>
    <dgm:pt modelId="{1147F0CE-58CE-41E6-8CA5-0B3A52234496}" type="pres">
      <dgm:prSet presAssocID="{B888F639-030F-44F6-9DD0-B0CB0B13AB16}" presName="bgRect" presStyleLbl="bgShp" presStyleIdx="2" presStyleCnt="5"/>
      <dgm:spPr/>
    </dgm:pt>
    <dgm:pt modelId="{18B8CF71-FF55-4907-9DCA-BCAB79656FC2}" type="pres">
      <dgm:prSet presAssocID="{B888F639-030F-44F6-9DD0-B0CB0B13AB1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653D804-1609-4408-9A12-B88051638DF5}" type="pres">
      <dgm:prSet presAssocID="{B888F639-030F-44F6-9DD0-B0CB0B13AB16}" presName="spaceRect" presStyleCnt="0"/>
      <dgm:spPr/>
    </dgm:pt>
    <dgm:pt modelId="{AB857473-DB52-49BE-ABD9-39C792C15890}" type="pres">
      <dgm:prSet presAssocID="{B888F639-030F-44F6-9DD0-B0CB0B13AB16}" presName="parTx" presStyleLbl="revTx" presStyleIdx="2" presStyleCnt="5">
        <dgm:presLayoutVars>
          <dgm:chMax val="0"/>
          <dgm:chPref val="0"/>
        </dgm:presLayoutVars>
      </dgm:prSet>
      <dgm:spPr/>
    </dgm:pt>
    <dgm:pt modelId="{9F3C48FF-54F9-42F5-8ADE-81068DB44A10}" type="pres">
      <dgm:prSet presAssocID="{C855523A-2D57-415D-B9B4-A1D050792470}" presName="sibTrans" presStyleCnt="0"/>
      <dgm:spPr/>
    </dgm:pt>
    <dgm:pt modelId="{6619D8A3-7F08-498E-8DF6-08EB5CD07A47}" type="pres">
      <dgm:prSet presAssocID="{02318849-7F32-4F08-8594-E03C52B1F390}" presName="compNode" presStyleCnt="0"/>
      <dgm:spPr/>
    </dgm:pt>
    <dgm:pt modelId="{8B11BB4D-D469-460E-9E3C-3604B801FF31}" type="pres">
      <dgm:prSet presAssocID="{02318849-7F32-4F08-8594-E03C52B1F390}" presName="bgRect" presStyleLbl="bgShp" presStyleIdx="3" presStyleCnt="5"/>
      <dgm:spPr/>
    </dgm:pt>
    <dgm:pt modelId="{1F0603B2-8CD3-4FA3-88BF-A587E7153E3C}" type="pres">
      <dgm:prSet presAssocID="{02318849-7F32-4F08-8594-E03C52B1F39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904D173-B74B-482F-BEAE-069835234FE3}" type="pres">
      <dgm:prSet presAssocID="{02318849-7F32-4F08-8594-E03C52B1F390}" presName="spaceRect" presStyleCnt="0"/>
      <dgm:spPr/>
    </dgm:pt>
    <dgm:pt modelId="{E1264644-042F-4BEC-9623-688E55E59E45}" type="pres">
      <dgm:prSet presAssocID="{02318849-7F32-4F08-8594-E03C52B1F390}" presName="parTx" presStyleLbl="revTx" presStyleIdx="3" presStyleCnt="5">
        <dgm:presLayoutVars>
          <dgm:chMax val="0"/>
          <dgm:chPref val="0"/>
        </dgm:presLayoutVars>
      </dgm:prSet>
      <dgm:spPr/>
    </dgm:pt>
    <dgm:pt modelId="{15A6703B-5532-4E3A-988F-87B4949B275C}" type="pres">
      <dgm:prSet presAssocID="{936BEB13-2042-4F45-82F0-CC05130AA56A}" presName="sibTrans" presStyleCnt="0"/>
      <dgm:spPr/>
    </dgm:pt>
    <dgm:pt modelId="{AF883E6D-49A5-42E7-9AE4-09EBF9AAD603}" type="pres">
      <dgm:prSet presAssocID="{248A6D1F-CCFF-46E8-83AD-018E4DC3F455}" presName="compNode" presStyleCnt="0"/>
      <dgm:spPr/>
    </dgm:pt>
    <dgm:pt modelId="{361B2425-778E-42B1-91A1-6573294391F1}" type="pres">
      <dgm:prSet presAssocID="{248A6D1F-CCFF-46E8-83AD-018E4DC3F455}" presName="bgRect" presStyleLbl="bgShp" presStyleIdx="4" presStyleCnt="5"/>
      <dgm:spPr/>
    </dgm:pt>
    <dgm:pt modelId="{62F08DB4-6FCE-4775-9E91-FB8D0776BB79}" type="pres">
      <dgm:prSet presAssocID="{248A6D1F-CCFF-46E8-83AD-018E4DC3F45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D10AEB3E-8B06-4B07-A658-0C7F27CAA071}" type="pres">
      <dgm:prSet presAssocID="{248A6D1F-CCFF-46E8-83AD-018E4DC3F455}" presName="spaceRect" presStyleCnt="0"/>
      <dgm:spPr/>
    </dgm:pt>
    <dgm:pt modelId="{B3425D3E-1AEC-44A9-AB01-5D262BF3409C}" type="pres">
      <dgm:prSet presAssocID="{248A6D1F-CCFF-46E8-83AD-018E4DC3F45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4DA2E05-69FD-4EF1-80D0-24D0EDDE6192}" srcId="{9485E2B5-60FE-49F2-8202-B8D2695110CF}" destId="{B888F639-030F-44F6-9DD0-B0CB0B13AB16}" srcOrd="2" destOrd="0" parTransId="{196B1981-796D-407C-B631-AB546DA792FC}" sibTransId="{C855523A-2D57-415D-B9B4-A1D050792470}"/>
    <dgm:cxn modelId="{49364524-FC7C-41DE-BF6A-EB96F86B062E}" srcId="{9485E2B5-60FE-49F2-8202-B8D2695110CF}" destId="{02318849-7F32-4F08-8594-E03C52B1F390}" srcOrd="3" destOrd="0" parTransId="{E50674B7-8BBE-437D-99E2-5D70E1851C6C}" sibTransId="{936BEB13-2042-4F45-82F0-CC05130AA56A}"/>
    <dgm:cxn modelId="{1EE40B32-1D0F-430E-A95E-8FDE36987F34}" srcId="{9485E2B5-60FE-49F2-8202-B8D2695110CF}" destId="{248A6D1F-CCFF-46E8-83AD-018E4DC3F455}" srcOrd="4" destOrd="0" parTransId="{C3356CFA-8DAE-4C58-A928-8119F2759EFA}" sibTransId="{68145F7C-3527-4772-9A6B-F419D9882DF9}"/>
    <dgm:cxn modelId="{627FC235-404E-AF45-BA9B-A82F55CE1A74}" type="presOf" srcId="{4E42261D-24C3-4DB6-80E3-A90B4D4F00BA}" destId="{332E82B8-06F4-4632-97BF-042B76D2885E}" srcOrd="0" destOrd="0" presId="urn:microsoft.com/office/officeart/2018/2/layout/IconVerticalSolidList"/>
    <dgm:cxn modelId="{2D4C6D4B-FDAE-5A46-B53F-29A6F6D546A5}" type="presOf" srcId="{02318849-7F32-4F08-8594-E03C52B1F390}" destId="{E1264644-042F-4BEC-9623-688E55E59E45}" srcOrd="0" destOrd="0" presId="urn:microsoft.com/office/officeart/2018/2/layout/IconVerticalSolidList"/>
    <dgm:cxn modelId="{51C2ECA4-4E9F-B64F-95FA-DDBC8970A761}" type="presOf" srcId="{0A34FB57-724F-4029-96A6-AA396F4BE974}" destId="{D5283E34-58A3-4243-9D0B-E963B55779A6}" srcOrd="0" destOrd="0" presId="urn:microsoft.com/office/officeart/2018/2/layout/IconVerticalSolidList"/>
    <dgm:cxn modelId="{52C8FDB9-3D28-6945-922B-176B94EB1560}" type="presOf" srcId="{9485E2B5-60FE-49F2-8202-B8D2695110CF}" destId="{08D30450-9D02-433A-930F-33705A047F75}" srcOrd="0" destOrd="0" presId="urn:microsoft.com/office/officeart/2018/2/layout/IconVerticalSolidList"/>
    <dgm:cxn modelId="{D65933DA-7DA6-AF4D-B758-A419842C6991}" type="presOf" srcId="{B888F639-030F-44F6-9DD0-B0CB0B13AB16}" destId="{AB857473-DB52-49BE-ABD9-39C792C15890}" srcOrd="0" destOrd="0" presId="urn:microsoft.com/office/officeart/2018/2/layout/IconVerticalSolidList"/>
    <dgm:cxn modelId="{AD1AF5EB-AF17-4DD0-8133-D8822E65C49F}" srcId="{9485E2B5-60FE-49F2-8202-B8D2695110CF}" destId="{0A34FB57-724F-4029-96A6-AA396F4BE974}" srcOrd="0" destOrd="0" parTransId="{79871CB7-DF33-44BC-827B-03718B4A614A}" sibTransId="{C875A5E2-C174-4500-8CC0-332C45013E2C}"/>
    <dgm:cxn modelId="{2AC5C5FF-F822-4184-8491-944035972EAB}" srcId="{9485E2B5-60FE-49F2-8202-B8D2695110CF}" destId="{4E42261D-24C3-4DB6-80E3-A90B4D4F00BA}" srcOrd="1" destOrd="0" parTransId="{2E08E786-31AB-4BA1-9A8F-71054B749541}" sibTransId="{E32C6179-2450-4504-A8CC-F6042FBE6ADB}"/>
    <dgm:cxn modelId="{E708CEFF-EE00-DA4B-8762-B22448416E27}" type="presOf" srcId="{248A6D1F-CCFF-46E8-83AD-018E4DC3F455}" destId="{B3425D3E-1AEC-44A9-AB01-5D262BF3409C}" srcOrd="0" destOrd="0" presId="urn:microsoft.com/office/officeart/2018/2/layout/IconVerticalSolidList"/>
    <dgm:cxn modelId="{82231D57-FE91-734E-838A-E783DFABF3DA}" type="presParOf" srcId="{08D30450-9D02-433A-930F-33705A047F75}" destId="{BEA3AC32-6857-456F-B419-9A44DC3FFC29}" srcOrd="0" destOrd="0" presId="urn:microsoft.com/office/officeart/2018/2/layout/IconVerticalSolidList"/>
    <dgm:cxn modelId="{007B3C4B-C416-604C-BD37-310892963E52}" type="presParOf" srcId="{BEA3AC32-6857-456F-B419-9A44DC3FFC29}" destId="{600D8311-CD58-4800-8938-2CBF0CDA9AD0}" srcOrd="0" destOrd="0" presId="urn:microsoft.com/office/officeart/2018/2/layout/IconVerticalSolidList"/>
    <dgm:cxn modelId="{07380B38-9A25-E445-A8F1-10F90862863A}" type="presParOf" srcId="{BEA3AC32-6857-456F-B419-9A44DC3FFC29}" destId="{EC8F5359-B5A5-4320-8B3F-4EADCCB16959}" srcOrd="1" destOrd="0" presId="urn:microsoft.com/office/officeart/2018/2/layout/IconVerticalSolidList"/>
    <dgm:cxn modelId="{37257BB1-A16C-8A40-81B0-05255DC9945C}" type="presParOf" srcId="{BEA3AC32-6857-456F-B419-9A44DC3FFC29}" destId="{9291A163-F541-41D4-B80D-08A3E0932297}" srcOrd="2" destOrd="0" presId="urn:microsoft.com/office/officeart/2018/2/layout/IconVerticalSolidList"/>
    <dgm:cxn modelId="{87A3EF0C-4AF0-1640-AA8B-F1D3AB852363}" type="presParOf" srcId="{BEA3AC32-6857-456F-B419-9A44DC3FFC29}" destId="{D5283E34-58A3-4243-9D0B-E963B55779A6}" srcOrd="3" destOrd="0" presId="urn:microsoft.com/office/officeart/2018/2/layout/IconVerticalSolidList"/>
    <dgm:cxn modelId="{5CDA9D62-8F66-5843-A2C9-7557EDF86567}" type="presParOf" srcId="{08D30450-9D02-433A-930F-33705A047F75}" destId="{F0FC0634-5E69-4E90-A9A2-B1A97D60214E}" srcOrd="1" destOrd="0" presId="urn:microsoft.com/office/officeart/2018/2/layout/IconVerticalSolidList"/>
    <dgm:cxn modelId="{AD99C392-BD81-7D40-85FE-CE4312909E69}" type="presParOf" srcId="{08D30450-9D02-433A-930F-33705A047F75}" destId="{E489A064-CE30-467A-B044-CC2F554A3D5D}" srcOrd="2" destOrd="0" presId="urn:microsoft.com/office/officeart/2018/2/layout/IconVerticalSolidList"/>
    <dgm:cxn modelId="{27A46538-A1EB-1146-9F64-0053CBAB9BF2}" type="presParOf" srcId="{E489A064-CE30-467A-B044-CC2F554A3D5D}" destId="{9E442C95-0459-45EC-81FD-3891DED823FB}" srcOrd="0" destOrd="0" presId="urn:microsoft.com/office/officeart/2018/2/layout/IconVerticalSolidList"/>
    <dgm:cxn modelId="{3B9A9814-F124-B54E-AA10-96CE33F52DF6}" type="presParOf" srcId="{E489A064-CE30-467A-B044-CC2F554A3D5D}" destId="{C117D7A5-DE5E-4C28-95B2-50648F81BA2D}" srcOrd="1" destOrd="0" presId="urn:microsoft.com/office/officeart/2018/2/layout/IconVerticalSolidList"/>
    <dgm:cxn modelId="{A816FC79-448A-3948-A64F-D3CA53CE5C4A}" type="presParOf" srcId="{E489A064-CE30-467A-B044-CC2F554A3D5D}" destId="{5B5C9D2B-1C3E-4130-AE73-144273F9CC00}" srcOrd="2" destOrd="0" presId="urn:microsoft.com/office/officeart/2018/2/layout/IconVerticalSolidList"/>
    <dgm:cxn modelId="{D2AEE656-9C3B-F44E-A108-6146EF82ACD4}" type="presParOf" srcId="{E489A064-CE30-467A-B044-CC2F554A3D5D}" destId="{332E82B8-06F4-4632-97BF-042B76D2885E}" srcOrd="3" destOrd="0" presId="urn:microsoft.com/office/officeart/2018/2/layout/IconVerticalSolidList"/>
    <dgm:cxn modelId="{E776B1E4-936D-F646-844D-D2B9DD8FAFF5}" type="presParOf" srcId="{08D30450-9D02-433A-930F-33705A047F75}" destId="{BB2F5687-ABAE-4907-9819-B5B15CC70D12}" srcOrd="3" destOrd="0" presId="urn:microsoft.com/office/officeart/2018/2/layout/IconVerticalSolidList"/>
    <dgm:cxn modelId="{F1F8CBAD-05C0-D842-9C43-7536741A8EA8}" type="presParOf" srcId="{08D30450-9D02-433A-930F-33705A047F75}" destId="{C122E4B2-45AD-469E-B53E-82908ED47A6C}" srcOrd="4" destOrd="0" presId="urn:microsoft.com/office/officeart/2018/2/layout/IconVerticalSolidList"/>
    <dgm:cxn modelId="{3D33CE19-29AB-204D-8FB1-066A480EB7B2}" type="presParOf" srcId="{C122E4B2-45AD-469E-B53E-82908ED47A6C}" destId="{1147F0CE-58CE-41E6-8CA5-0B3A52234496}" srcOrd="0" destOrd="0" presId="urn:microsoft.com/office/officeart/2018/2/layout/IconVerticalSolidList"/>
    <dgm:cxn modelId="{2F12DB2A-1A6E-4B4C-A51E-1E562197CB5F}" type="presParOf" srcId="{C122E4B2-45AD-469E-B53E-82908ED47A6C}" destId="{18B8CF71-FF55-4907-9DCA-BCAB79656FC2}" srcOrd="1" destOrd="0" presId="urn:microsoft.com/office/officeart/2018/2/layout/IconVerticalSolidList"/>
    <dgm:cxn modelId="{47A6195C-1B20-574B-A9EF-B622964A24BA}" type="presParOf" srcId="{C122E4B2-45AD-469E-B53E-82908ED47A6C}" destId="{F653D804-1609-4408-9A12-B88051638DF5}" srcOrd="2" destOrd="0" presId="urn:microsoft.com/office/officeart/2018/2/layout/IconVerticalSolidList"/>
    <dgm:cxn modelId="{0CCEDA89-AEA7-E648-9D1E-E64914735BDA}" type="presParOf" srcId="{C122E4B2-45AD-469E-B53E-82908ED47A6C}" destId="{AB857473-DB52-49BE-ABD9-39C792C15890}" srcOrd="3" destOrd="0" presId="urn:microsoft.com/office/officeart/2018/2/layout/IconVerticalSolidList"/>
    <dgm:cxn modelId="{8344341F-0802-DA44-AC6C-CC2891E91A90}" type="presParOf" srcId="{08D30450-9D02-433A-930F-33705A047F75}" destId="{9F3C48FF-54F9-42F5-8ADE-81068DB44A10}" srcOrd="5" destOrd="0" presId="urn:microsoft.com/office/officeart/2018/2/layout/IconVerticalSolidList"/>
    <dgm:cxn modelId="{D4F24712-E70A-8E46-B6F6-115A0716C007}" type="presParOf" srcId="{08D30450-9D02-433A-930F-33705A047F75}" destId="{6619D8A3-7F08-498E-8DF6-08EB5CD07A47}" srcOrd="6" destOrd="0" presId="urn:microsoft.com/office/officeart/2018/2/layout/IconVerticalSolidList"/>
    <dgm:cxn modelId="{14B04632-74D5-3445-906C-F2A5ED3DAAD4}" type="presParOf" srcId="{6619D8A3-7F08-498E-8DF6-08EB5CD07A47}" destId="{8B11BB4D-D469-460E-9E3C-3604B801FF31}" srcOrd="0" destOrd="0" presId="urn:microsoft.com/office/officeart/2018/2/layout/IconVerticalSolidList"/>
    <dgm:cxn modelId="{2C909DF9-D6BF-6D46-88C9-F13B142B79A7}" type="presParOf" srcId="{6619D8A3-7F08-498E-8DF6-08EB5CD07A47}" destId="{1F0603B2-8CD3-4FA3-88BF-A587E7153E3C}" srcOrd="1" destOrd="0" presId="urn:microsoft.com/office/officeart/2018/2/layout/IconVerticalSolidList"/>
    <dgm:cxn modelId="{9161B0DE-6334-9845-83A7-A7ACBB3BC9C9}" type="presParOf" srcId="{6619D8A3-7F08-498E-8DF6-08EB5CD07A47}" destId="{6904D173-B74B-482F-BEAE-069835234FE3}" srcOrd="2" destOrd="0" presId="urn:microsoft.com/office/officeart/2018/2/layout/IconVerticalSolidList"/>
    <dgm:cxn modelId="{8CD97CF5-CA87-E04A-AC4C-E6CD315E7BD5}" type="presParOf" srcId="{6619D8A3-7F08-498E-8DF6-08EB5CD07A47}" destId="{E1264644-042F-4BEC-9623-688E55E59E45}" srcOrd="3" destOrd="0" presId="urn:microsoft.com/office/officeart/2018/2/layout/IconVerticalSolidList"/>
    <dgm:cxn modelId="{375A0A96-609B-0945-B291-FCE2DB2388D5}" type="presParOf" srcId="{08D30450-9D02-433A-930F-33705A047F75}" destId="{15A6703B-5532-4E3A-988F-87B4949B275C}" srcOrd="7" destOrd="0" presId="urn:microsoft.com/office/officeart/2018/2/layout/IconVerticalSolidList"/>
    <dgm:cxn modelId="{C41EA086-1AF9-3C41-A38C-D6CCAAC0EEBD}" type="presParOf" srcId="{08D30450-9D02-433A-930F-33705A047F75}" destId="{AF883E6D-49A5-42E7-9AE4-09EBF9AAD603}" srcOrd="8" destOrd="0" presId="urn:microsoft.com/office/officeart/2018/2/layout/IconVerticalSolidList"/>
    <dgm:cxn modelId="{7D4567E5-1B7F-164B-B8B2-DFD262962C4D}" type="presParOf" srcId="{AF883E6D-49A5-42E7-9AE4-09EBF9AAD603}" destId="{361B2425-778E-42B1-91A1-6573294391F1}" srcOrd="0" destOrd="0" presId="urn:microsoft.com/office/officeart/2018/2/layout/IconVerticalSolidList"/>
    <dgm:cxn modelId="{A00140FE-51BC-C14C-A6CB-F198AC6C7AE2}" type="presParOf" srcId="{AF883E6D-49A5-42E7-9AE4-09EBF9AAD603}" destId="{62F08DB4-6FCE-4775-9E91-FB8D0776BB79}" srcOrd="1" destOrd="0" presId="urn:microsoft.com/office/officeart/2018/2/layout/IconVerticalSolidList"/>
    <dgm:cxn modelId="{CD3F3C5F-3EBE-D24D-A558-BB8406426108}" type="presParOf" srcId="{AF883E6D-49A5-42E7-9AE4-09EBF9AAD603}" destId="{D10AEB3E-8B06-4B07-A658-0C7F27CAA071}" srcOrd="2" destOrd="0" presId="urn:microsoft.com/office/officeart/2018/2/layout/IconVerticalSolidList"/>
    <dgm:cxn modelId="{42049238-367E-E44E-B0F4-02F4819FF0D4}" type="presParOf" srcId="{AF883E6D-49A5-42E7-9AE4-09EBF9AAD603}" destId="{B3425D3E-1AEC-44A9-AB01-5D262BF340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335836-2148-48A7-BAE8-9B4AA73977E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40B2835-17E8-441A-A426-DE0134F3A917}">
      <dgm:prSet/>
      <dgm:spPr/>
      <dgm:t>
        <a:bodyPr/>
        <a:lstStyle/>
        <a:p>
          <a:r>
            <a:rPr lang="en-US"/>
            <a:t>The collected data was cleaned, transformed, and organized into a format suitable for analysis.</a:t>
          </a:r>
        </a:p>
      </dgm:t>
    </dgm:pt>
    <dgm:pt modelId="{11302C38-706C-45C4-9587-3DB87C1FC26C}" type="parTrans" cxnId="{98D508C8-F303-4B51-BD21-0778C67679C0}">
      <dgm:prSet/>
      <dgm:spPr/>
      <dgm:t>
        <a:bodyPr/>
        <a:lstStyle/>
        <a:p>
          <a:endParaRPr lang="en-US"/>
        </a:p>
      </dgm:t>
    </dgm:pt>
    <dgm:pt modelId="{0EB2A5B0-5E94-4BA0-AA23-D0C6C02F5E84}" type="sibTrans" cxnId="{98D508C8-F303-4B51-BD21-0778C67679C0}">
      <dgm:prSet/>
      <dgm:spPr/>
      <dgm:t>
        <a:bodyPr/>
        <a:lstStyle/>
        <a:p>
          <a:endParaRPr lang="en-US"/>
        </a:p>
      </dgm:t>
    </dgm:pt>
    <dgm:pt modelId="{22E0853A-2BC8-421F-AD8A-46D71318B3B4}">
      <dgm:prSet/>
      <dgm:spPr/>
      <dgm:t>
        <a:bodyPr/>
        <a:lstStyle/>
        <a:p>
          <a:r>
            <a:rPr lang="en-US"/>
            <a:t>Missing values, outliers, and data inconsistencies were addressed during the preprocessing stage.</a:t>
          </a:r>
        </a:p>
      </dgm:t>
    </dgm:pt>
    <dgm:pt modelId="{6DE55BF8-9710-4151-AF33-0620D6B27301}" type="parTrans" cxnId="{D3CA3F3D-CA5C-4BBF-9125-78014E3DDF20}">
      <dgm:prSet/>
      <dgm:spPr/>
      <dgm:t>
        <a:bodyPr/>
        <a:lstStyle/>
        <a:p>
          <a:endParaRPr lang="en-US"/>
        </a:p>
      </dgm:t>
    </dgm:pt>
    <dgm:pt modelId="{AC551327-5470-4CDE-868D-1F7D9A3C11FE}" type="sibTrans" cxnId="{D3CA3F3D-CA5C-4BBF-9125-78014E3DDF20}">
      <dgm:prSet/>
      <dgm:spPr/>
      <dgm:t>
        <a:bodyPr/>
        <a:lstStyle/>
        <a:p>
          <a:endParaRPr lang="en-US"/>
        </a:p>
      </dgm:t>
    </dgm:pt>
    <dgm:pt modelId="{752DBB0C-33D6-4F57-9D13-5F86C4697226}">
      <dgm:prSet/>
      <dgm:spPr/>
      <dgm:t>
        <a:bodyPr/>
        <a:lstStyle/>
        <a:p>
          <a:r>
            <a:rPr lang="en-US"/>
            <a:t>Techniques such as imputation, filtering, and normalization were employed to handle missing values, outliers, and inconsistencies.</a:t>
          </a:r>
        </a:p>
      </dgm:t>
    </dgm:pt>
    <dgm:pt modelId="{9A2B0778-5DEA-4C9E-BAE2-5F4155299970}" type="parTrans" cxnId="{E9F40335-7A31-4224-A3C8-EF7632570635}">
      <dgm:prSet/>
      <dgm:spPr/>
      <dgm:t>
        <a:bodyPr/>
        <a:lstStyle/>
        <a:p>
          <a:endParaRPr lang="en-US"/>
        </a:p>
      </dgm:t>
    </dgm:pt>
    <dgm:pt modelId="{88205863-4E7D-4ED8-B2D8-23EC51690147}" type="sibTrans" cxnId="{E9F40335-7A31-4224-A3C8-EF7632570635}">
      <dgm:prSet/>
      <dgm:spPr/>
      <dgm:t>
        <a:bodyPr/>
        <a:lstStyle/>
        <a:p>
          <a:endParaRPr lang="en-US"/>
        </a:p>
      </dgm:t>
    </dgm:pt>
    <dgm:pt modelId="{3E1E2250-53F0-4CD9-B5F8-6123834887DF}">
      <dgm:prSet/>
      <dgm:spPr/>
      <dgm:t>
        <a:bodyPr/>
        <a:lstStyle/>
        <a:p>
          <a:r>
            <a:rPr lang="en-US"/>
            <a:t>Data integrity and quality were maintained through rigorous preprocessing procedures.</a:t>
          </a:r>
        </a:p>
      </dgm:t>
    </dgm:pt>
    <dgm:pt modelId="{3945CD52-1CAC-4659-9D7A-6395DB6678A3}" type="parTrans" cxnId="{7AAB9508-0F0D-4B00-B42C-D8A25D0CFED2}">
      <dgm:prSet/>
      <dgm:spPr/>
      <dgm:t>
        <a:bodyPr/>
        <a:lstStyle/>
        <a:p>
          <a:endParaRPr lang="en-US"/>
        </a:p>
      </dgm:t>
    </dgm:pt>
    <dgm:pt modelId="{B8033082-CFE5-448B-8CAC-D1B774CD31CA}" type="sibTrans" cxnId="{7AAB9508-0F0D-4B00-B42C-D8A25D0CFED2}">
      <dgm:prSet/>
      <dgm:spPr/>
      <dgm:t>
        <a:bodyPr/>
        <a:lstStyle/>
        <a:p>
          <a:endParaRPr lang="en-US"/>
        </a:p>
      </dgm:t>
    </dgm:pt>
    <dgm:pt modelId="{320B6C3F-618C-4D9F-A16B-6C867C4127D6}">
      <dgm:prSet/>
      <dgm:spPr/>
      <dgm:t>
        <a:bodyPr/>
        <a:lstStyle/>
        <a:p>
          <a:r>
            <a:rPr lang="en-US"/>
            <a:t>The preprocessed data was structured and formatted to facilitate seamless analysis using subsequent tools and techniques.</a:t>
          </a:r>
        </a:p>
      </dgm:t>
    </dgm:pt>
    <dgm:pt modelId="{B08DF453-706A-4CD6-9A66-F6D0DB957E4D}" type="parTrans" cxnId="{C9105B87-1C60-4AB4-A168-4B44B2850EFA}">
      <dgm:prSet/>
      <dgm:spPr/>
      <dgm:t>
        <a:bodyPr/>
        <a:lstStyle/>
        <a:p>
          <a:endParaRPr lang="en-US"/>
        </a:p>
      </dgm:t>
    </dgm:pt>
    <dgm:pt modelId="{4ED8E1B2-014D-481F-A501-D78B57A1A6B7}" type="sibTrans" cxnId="{C9105B87-1C60-4AB4-A168-4B44B2850EFA}">
      <dgm:prSet/>
      <dgm:spPr/>
      <dgm:t>
        <a:bodyPr/>
        <a:lstStyle/>
        <a:p>
          <a:endParaRPr lang="en-US"/>
        </a:p>
      </dgm:t>
    </dgm:pt>
    <dgm:pt modelId="{F345C13C-216B-4488-8AF9-D3A257865717}" type="pres">
      <dgm:prSet presAssocID="{92335836-2148-48A7-BAE8-9B4AA73977EC}" presName="root" presStyleCnt="0">
        <dgm:presLayoutVars>
          <dgm:dir/>
          <dgm:resizeHandles val="exact"/>
        </dgm:presLayoutVars>
      </dgm:prSet>
      <dgm:spPr/>
    </dgm:pt>
    <dgm:pt modelId="{BFC447D2-7114-430A-A45E-DF562E16A2EC}" type="pres">
      <dgm:prSet presAssocID="{940B2835-17E8-441A-A426-DE0134F3A917}" presName="compNode" presStyleCnt="0"/>
      <dgm:spPr/>
    </dgm:pt>
    <dgm:pt modelId="{022926B3-2AB3-4CA7-B107-E98B362B1DC5}" type="pres">
      <dgm:prSet presAssocID="{940B2835-17E8-441A-A426-DE0134F3A917}" presName="bgRect" presStyleLbl="bgShp" presStyleIdx="0" presStyleCnt="5"/>
      <dgm:spPr/>
    </dgm:pt>
    <dgm:pt modelId="{C90968CF-E89D-4A69-B57A-28C0E08FCBC8}" type="pres">
      <dgm:prSet presAssocID="{940B2835-17E8-441A-A426-DE0134F3A91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891CDF1-5021-4C4F-9669-D6BE6BDDA54A}" type="pres">
      <dgm:prSet presAssocID="{940B2835-17E8-441A-A426-DE0134F3A917}" presName="spaceRect" presStyleCnt="0"/>
      <dgm:spPr/>
    </dgm:pt>
    <dgm:pt modelId="{539980F3-3CDA-43FC-9703-D7CD28060CC7}" type="pres">
      <dgm:prSet presAssocID="{940B2835-17E8-441A-A426-DE0134F3A917}" presName="parTx" presStyleLbl="revTx" presStyleIdx="0" presStyleCnt="5">
        <dgm:presLayoutVars>
          <dgm:chMax val="0"/>
          <dgm:chPref val="0"/>
        </dgm:presLayoutVars>
      </dgm:prSet>
      <dgm:spPr/>
    </dgm:pt>
    <dgm:pt modelId="{A7840DD9-7B6C-4D29-B608-A772EB42EF48}" type="pres">
      <dgm:prSet presAssocID="{0EB2A5B0-5E94-4BA0-AA23-D0C6C02F5E84}" presName="sibTrans" presStyleCnt="0"/>
      <dgm:spPr/>
    </dgm:pt>
    <dgm:pt modelId="{0BFD6AF5-5A29-44AA-B5DA-6762289499FB}" type="pres">
      <dgm:prSet presAssocID="{22E0853A-2BC8-421F-AD8A-46D71318B3B4}" presName="compNode" presStyleCnt="0"/>
      <dgm:spPr/>
    </dgm:pt>
    <dgm:pt modelId="{31B3FA84-6D36-44E4-B4F2-C70C57BDB01A}" type="pres">
      <dgm:prSet presAssocID="{22E0853A-2BC8-421F-AD8A-46D71318B3B4}" presName="bgRect" presStyleLbl="bgShp" presStyleIdx="1" presStyleCnt="5"/>
      <dgm:spPr/>
    </dgm:pt>
    <dgm:pt modelId="{43AE5897-C65B-4B7C-87C3-CF8FB6C8C242}" type="pres">
      <dgm:prSet presAssocID="{22E0853A-2BC8-421F-AD8A-46D71318B3B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5B623225-2CC8-494A-8FDE-10E13E2D69A9}" type="pres">
      <dgm:prSet presAssocID="{22E0853A-2BC8-421F-AD8A-46D71318B3B4}" presName="spaceRect" presStyleCnt="0"/>
      <dgm:spPr/>
    </dgm:pt>
    <dgm:pt modelId="{275EFC4E-82E6-41DE-870A-C327F9CABFF5}" type="pres">
      <dgm:prSet presAssocID="{22E0853A-2BC8-421F-AD8A-46D71318B3B4}" presName="parTx" presStyleLbl="revTx" presStyleIdx="1" presStyleCnt="5">
        <dgm:presLayoutVars>
          <dgm:chMax val="0"/>
          <dgm:chPref val="0"/>
        </dgm:presLayoutVars>
      </dgm:prSet>
      <dgm:spPr/>
    </dgm:pt>
    <dgm:pt modelId="{E3522DD3-7E7D-4283-A39A-8253C3AB6D39}" type="pres">
      <dgm:prSet presAssocID="{AC551327-5470-4CDE-868D-1F7D9A3C11FE}" presName="sibTrans" presStyleCnt="0"/>
      <dgm:spPr/>
    </dgm:pt>
    <dgm:pt modelId="{27463CC1-A49F-4A9D-A054-A7A6B04EF2CD}" type="pres">
      <dgm:prSet presAssocID="{752DBB0C-33D6-4F57-9D13-5F86C4697226}" presName="compNode" presStyleCnt="0"/>
      <dgm:spPr/>
    </dgm:pt>
    <dgm:pt modelId="{5B109179-F668-4EBF-BAA3-0BBB2065AC79}" type="pres">
      <dgm:prSet presAssocID="{752DBB0C-33D6-4F57-9D13-5F86C4697226}" presName="bgRect" presStyleLbl="bgShp" presStyleIdx="2" presStyleCnt="5"/>
      <dgm:spPr/>
    </dgm:pt>
    <dgm:pt modelId="{9CBAA2AC-47AD-4C3A-B72D-172D97F51B39}" type="pres">
      <dgm:prSet presAssocID="{752DBB0C-33D6-4F57-9D13-5F86C469722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76545F4-9251-48CD-8A29-CDF897BE5E77}" type="pres">
      <dgm:prSet presAssocID="{752DBB0C-33D6-4F57-9D13-5F86C4697226}" presName="spaceRect" presStyleCnt="0"/>
      <dgm:spPr/>
    </dgm:pt>
    <dgm:pt modelId="{383B42D3-D6E9-4625-A46D-D311AD7A72EA}" type="pres">
      <dgm:prSet presAssocID="{752DBB0C-33D6-4F57-9D13-5F86C4697226}" presName="parTx" presStyleLbl="revTx" presStyleIdx="2" presStyleCnt="5">
        <dgm:presLayoutVars>
          <dgm:chMax val="0"/>
          <dgm:chPref val="0"/>
        </dgm:presLayoutVars>
      </dgm:prSet>
      <dgm:spPr/>
    </dgm:pt>
    <dgm:pt modelId="{CC665AFB-1C40-4093-9429-3C6E0E86A037}" type="pres">
      <dgm:prSet presAssocID="{88205863-4E7D-4ED8-B2D8-23EC51690147}" presName="sibTrans" presStyleCnt="0"/>
      <dgm:spPr/>
    </dgm:pt>
    <dgm:pt modelId="{AE750986-F6D8-4D57-AFEC-218BF45FD691}" type="pres">
      <dgm:prSet presAssocID="{3E1E2250-53F0-4CD9-B5F8-6123834887DF}" presName="compNode" presStyleCnt="0"/>
      <dgm:spPr/>
    </dgm:pt>
    <dgm:pt modelId="{A686950D-D709-48AC-9A71-D54569735726}" type="pres">
      <dgm:prSet presAssocID="{3E1E2250-53F0-4CD9-B5F8-6123834887DF}" presName="bgRect" presStyleLbl="bgShp" presStyleIdx="3" presStyleCnt="5"/>
      <dgm:spPr/>
    </dgm:pt>
    <dgm:pt modelId="{0DABA94A-70F7-430E-92DC-97526242687E}" type="pres">
      <dgm:prSet presAssocID="{3E1E2250-53F0-4CD9-B5F8-6123834887D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41E0111E-8EF2-4BC2-975A-6C9E085E5BF0}" type="pres">
      <dgm:prSet presAssocID="{3E1E2250-53F0-4CD9-B5F8-6123834887DF}" presName="spaceRect" presStyleCnt="0"/>
      <dgm:spPr/>
    </dgm:pt>
    <dgm:pt modelId="{16CFBBE9-D77E-49FE-B20D-CDE44DF10B21}" type="pres">
      <dgm:prSet presAssocID="{3E1E2250-53F0-4CD9-B5F8-6123834887DF}" presName="parTx" presStyleLbl="revTx" presStyleIdx="3" presStyleCnt="5">
        <dgm:presLayoutVars>
          <dgm:chMax val="0"/>
          <dgm:chPref val="0"/>
        </dgm:presLayoutVars>
      </dgm:prSet>
      <dgm:spPr/>
    </dgm:pt>
    <dgm:pt modelId="{16A23182-2329-4028-A89D-99CFD95D8DD1}" type="pres">
      <dgm:prSet presAssocID="{B8033082-CFE5-448B-8CAC-D1B774CD31CA}" presName="sibTrans" presStyleCnt="0"/>
      <dgm:spPr/>
    </dgm:pt>
    <dgm:pt modelId="{C2266289-FEB6-4ADD-A2B6-0F3F9CA3FE89}" type="pres">
      <dgm:prSet presAssocID="{320B6C3F-618C-4D9F-A16B-6C867C4127D6}" presName="compNode" presStyleCnt="0"/>
      <dgm:spPr/>
    </dgm:pt>
    <dgm:pt modelId="{8EBBEF6C-F9CB-4E50-A707-EBE28CE6FF37}" type="pres">
      <dgm:prSet presAssocID="{320B6C3F-618C-4D9F-A16B-6C867C4127D6}" presName="bgRect" presStyleLbl="bgShp" presStyleIdx="4" presStyleCnt="5"/>
      <dgm:spPr/>
    </dgm:pt>
    <dgm:pt modelId="{E1D1AA90-4580-4182-98D3-5BC1A1C160F1}" type="pres">
      <dgm:prSet presAssocID="{320B6C3F-618C-4D9F-A16B-6C867C4127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13EB7631-DB35-43FA-BBBA-3D22BB13CF9B}" type="pres">
      <dgm:prSet presAssocID="{320B6C3F-618C-4D9F-A16B-6C867C4127D6}" presName="spaceRect" presStyleCnt="0"/>
      <dgm:spPr/>
    </dgm:pt>
    <dgm:pt modelId="{1B4EC0E8-9D32-40D3-95FF-3DC784E54FD0}" type="pres">
      <dgm:prSet presAssocID="{320B6C3F-618C-4D9F-A16B-6C867C4127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AAB9508-0F0D-4B00-B42C-D8A25D0CFED2}" srcId="{92335836-2148-48A7-BAE8-9B4AA73977EC}" destId="{3E1E2250-53F0-4CD9-B5F8-6123834887DF}" srcOrd="3" destOrd="0" parTransId="{3945CD52-1CAC-4659-9D7A-6395DB6678A3}" sibTransId="{B8033082-CFE5-448B-8CAC-D1B774CD31CA}"/>
    <dgm:cxn modelId="{A03FFE11-EF3E-4D25-BE9D-91F41EF99F8A}" type="presOf" srcId="{940B2835-17E8-441A-A426-DE0134F3A917}" destId="{539980F3-3CDA-43FC-9703-D7CD28060CC7}" srcOrd="0" destOrd="0" presId="urn:microsoft.com/office/officeart/2018/2/layout/IconVerticalSolidList"/>
    <dgm:cxn modelId="{43CB9127-EB5B-4FC1-897E-2EBAB86BB6B7}" type="presOf" srcId="{320B6C3F-618C-4D9F-A16B-6C867C4127D6}" destId="{1B4EC0E8-9D32-40D3-95FF-3DC784E54FD0}" srcOrd="0" destOrd="0" presId="urn:microsoft.com/office/officeart/2018/2/layout/IconVerticalSolidList"/>
    <dgm:cxn modelId="{E9F40335-7A31-4224-A3C8-EF7632570635}" srcId="{92335836-2148-48A7-BAE8-9B4AA73977EC}" destId="{752DBB0C-33D6-4F57-9D13-5F86C4697226}" srcOrd="2" destOrd="0" parTransId="{9A2B0778-5DEA-4C9E-BAE2-5F4155299970}" sibTransId="{88205863-4E7D-4ED8-B2D8-23EC51690147}"/>
    <dgm:cxn modelId="{D3CA3F3D-CA5C-4BBF-9125-78014E3DDF20}" srcId="{92335836-2148-48A7-BAE8-9B4AA73977EC}" destId="{22E0853A-2BC8-421F-AD8A-46D71318B3B4}" srcOrd="1" destOrd="0" parTransId="{6DE55BF8-9710-4151-AF33-0620D6B27301}" sibTransId="{AC551327-5470-4CDE-868D-1F7D9A3C11FE}"/>
    <dgm:cxn modelId="{63B67C60-03AF-4F89-BC25-1F230EE9078D}" type="presOf" srcId="{752DBB0C-33D6-4F57-9D13-5F86C4697226}" destId="{383B42D3-D6E9-4625-A46D-D311AD7A72EA}" srcOrd="0" destOrd="0" presId="urn:microsoft.com/office/officeart/2018/2/layout/IconVerticalSolidList"/>
    <dgm:cxn modelId="{205F7966-D9ED-4EAF-AEE5-D82D0D894C99}" type="presOf" srcId="{92335836-2148-48A7-BAE8-9B4AA73977EC}" destId="{F345C13C-216B-4488-8AF9-D3A257865717}" srcOrd="0" destOrd="0" presId="urn:microsoft.com/office/officeart/2018/2/layout/IconVerticalSolidList"/>
    <dgm:cxn modelId="{C9105B87-1C60-4AB4-A168-4B44B2850EFA}" srcId="{92335836-2148-48A7-BAE8-9B4AA73977EC}" destId="{320B6C3F-618C-4D9F-A16B-6C867C4127D6}" srcOrd="4" destOrd="0" parTransId="{B08DF453-706A-4CD6-9A66-F6D0DB957E4D}" sibTransId="{4ED8E1B2-014D-481F-A501-D78B57A1A6B7}"/>
    <dgm:cxn modelId="{2864798C-05CC-4D4A-8407-B6F5CF957EF8}" type="presOf" srcId="{3E1E2250-53F0-4CD9-B5F8-6123834887DF}" destId="{16CFBBE9-D77E-49FE-B20D-CDE44DF10B21}" srcOrd="0" destOrd="0" presId="urn:microsoft.com/office/officeart/2018/2/layout/IconVerticalSolidList"/>
    <dgm:cxn modelId="{98D508C8-F303-4B51-BD21-0778C67679C0}" srcId="{92335836-2148-48A7-BAE8-9B4AA73977EC}" destId="{940B2835-17E8-441A-A426-DE0134F3A917}" srcOrd="0" destOrd="0" parTransId="{11302C38-706C-45C4-9587-3DB87C1FC26C}" sibTransId="{0EB2A5B0-5E94-4BA0-AA23-D0C6C02F5E84}"/>
    <dgm:cxn modelId="{9A576CFD-E006-41CB-87D7-275673CF0A0C}" type="presOf" srcId="{22E0853A-2BC8-421F-AD8A-46D71318B3B4}" destId="{275EFC4E-82E6-41DE-870A-C327F9CABFF5}" srcOrd="0" destOrd="0" presId="urn:microsoft.com/office/officeart/2018/2/layout/IconVerticalSolidList"/>
    <dgm:cxn modelId="{2E31F4F5-1A54-4536-A874-2C12C49B4EFD}" type="presParOf" srcId="{F345C13C-216B-4488-8AF9-D3A257865717}" destId="{BFC447D2-7114-430A-A45E-DF562E16A2EC}" srcOrd="0" destOrd="0" presId="urn:microsoft.com/office/officeart/2018/2/layout/IconVerticalSolidList"/>
    <dgm:cxn modelId="{1F05190C-93E0-442C-A8B1-20F580964AB8}" type="presParOf" srcId="{BFC447D2-7114-430A-A45E-DF562E16A2EC}" destId="{022926B3-2AB3-4CA7-B107-E98B362B1DC5}" srcOrd="0" destOrd="0" presId="urn:microsoft.com/office/officeart/2018/2/layout/IconVerticalSolidList"/>
    <dgm:cxn modelId="{514C4E77-C348-4369-873B-734E52A514FB}" type="presParOf" srcId="{BFC447D2-7114-430A-A45E-DF562E16A2EC}" destId="{C90968CF-E89D-4A69-B57A-28C0E08FCBC8}" srcOrd="1" destOrd="0" presId="urn:microsoft.com/office/officeart/2018/2/layout/IconVerticalSolidList"/>
    <dgm:cxn modelId="{513B9339-E308-43DD-8E33-CA11FE08DF71}" type="presParOf" srcId="{BFC447D2-7114-430A-A45E-DF562E16A2EC}" destId="{5891CDF1-5021-4C4F-9669-D6BE6BDDA54A}" srcOrd="2" destOrd="0" presId="urn:microsoft.com/office/officeart/2018/2/layout/IconVerticalSolidList"/>
    <dgm:cxn modelId="{514DCD06-BA49-4EE0-8AB2-AC1E9670993A}" type="presParOf" srcId="{BFC447D2-7114-430A-A45E-DF562E16A2EC}" destId="{539980F3-3CDA-43FC-9703-D7CD28060CC7}" srcOrd="3" destOrd="0" presId="urn:microsoft.com/office/officeart/2018/2/layout/IconVerticalSolidList"/>
    <dgm:cxn modelId="{2E310505-A6EF-4CD5-BF60-15A40C717249}" type="presParOf" srcId="{F345C13C-216B-4488-8AF9-D3A257865717}" destId="{A7840DD9-7B6C-4D29-B608-A772EB42EF48}" srcOrd="1" destOrd="0" presId="urn:microsoft.com/office/officeart/2018/2/layout/IconVerticalSolidList"/>
    <dgm:cxn modelId="{9E8B84DE-D667-4BD5-B509-9FCE220611C9}" type="presParOf" srcId="{F345C13C-216B-4488-8AF9-D3A257865717}" destId="{0BFD6AF5-5A29-44AA-B5DA-6762289499FB}" srcOrd="2" destOrd="0" presId="urn:microsoft.com/office/officeart/2018/2/layout/IconVerticalSolidList"/>
    <dgm:cxn modelId="{F354D6E1-1649-4277-ACE2-EB9708EC8143}" type="presParOf" srcId="{0BFD6AF5-5A29-44AA-B5DA-6762289499FB}" destId="{31B3FA84-6D36-44E4-B4F2-C70C57BDB01A}" srcOrd="0" destOrd="0" presId="urn:microsoft.com/office/officeart/2018/2/layout/IconVerticalSolidList"/>
    <dgm:cxn modelId="{CC0438D1-0DB9-4AB6-BDB1-421B85362C49}" type="presParOf" srcId="{0BFD6AF5-5A29-44AA-B5DA-6762289499FB}" destId="{43AE5897-C65B-4B7C-87C3-CF8FB6C8C242}" srcOrd="1" destOrd="0" presId="urn:microsoft.com/office/officeart/2018/2/layout/IconVerticalSolidList"/>
    <dgm:cxn modelId="{476A9A4D-9FE5-4568-9D99-BF4CC84A3783}" type="presParOf" srcId="{0BFD6AF5-5A29-44AA-B5DA-6762289499FB}" destId="{5B623225-2CC8-494A-8FDE-10E13E2D69A9}" srcOrd="2" destOrd="0" presId="urn:microsoft.com/office/officeart/2018/2/layout/IconVerticalSolidList"/>
    <dgm:cxn modelId="{A60BF26B-8B5E-4AB8-BB5D-25ADEC1B8828}" type="presParOf" srcId="{0BFD6AF5-5A29-44AA-B5DA-6762289499FB}" destId="{275EFC4E-82E6-41DE-870A-C327F9CABFF5}" srcOrd="3" destOrd="0" presId="urn:microsoft.com/office/officeart/2018/2/layout/IconVerticalSolidList"/>
    <dgm:cxn modelId="{B4A94ED3-E37A-4FA4-B8C4-F78D42577DA6}" type="presParOf" srcId="{F345C13C-216B-4488-8AF9-D3A257865717}" destId="{E3522DD3-7E7D-4283-A39A-8253C3AB6D39}" srcOrd="3" destOrd="0" presId="urn:microsoft.com/office/officeart/2018/2/layout/IconVerticalSolidList"/>
    <dgm:cxn modelId="{AC81BDE2-39A5-493C-932C-868EB0851FD9}" type="presParOf" srcId="{F345C13C-216B-4488-8AF9-D3A257865717}" destId="{27463CC1-A49F-4A9D-A054-A7A6B04EF2CD}" srcOrd="4" destOrd="0" presId="urn:microsoft.com/office/officeart/2018/2/layout/IconVerticalSolidList"/>
    <dgm:cxn modelId="{01F2AF8A-68E8-41FB-9C69-15865505D74B}" type="presParOf" srcId="{27463CC1-A49F-4A9D-A054-A7A6B04EF2CD}" destId="{5B109179-F668-4EBF-BAA3-0BBB2065AC79}" srcOrd="0" destOrd="0" presId="urn:microsoft.com/office/officeart/2018/2/layout/IconVerticalSolidList"/>
    <dgm:cxn modelId="{A5C624A6-841A-4CA2-B136-7F52C77E9E67}" type="presParOf" srcId="{27463CC1-A49F-4A9D-A054-A7A6B04EF2CD}" destId="{9CBAA2AC-47AD-4C3A-B72D-172D97F51B39}" srcOrd="1" destOrd="0" presId="urn:microsoft.com/office/officeart/2018/2/layout/IconVerticalSolidList"/>
    <dgm:cxn modelId="{C33CD205-FBA1-4525-860B-F0BEF16F3DFA}" type="presParOf" srcId="{27463CC1-A49F-4A9D-A054-A7A6B04EF2CD}" destId="{F76545F4-9251-48CD-8A29-CDF897BE5E77}" srcOrd="2" destOrd="0" presId="urn:microsoft.com/office/officeart/2018/2/layout/IconVerticalSolidList"/>
    <dgm:cxn modelId="{45716A13-B4B8-4A3A-9F20-0124DDA33691}" type="presParOf" srcId="{27463CC1-A49F-4A9D-A054-A7A6B04EF2CD}" destId="{383B42D3-D6E9-4625-A46D-D311AD7A72EA}" srcOrd="3" destOrd="0" presId="urn:microsoft.com/office/officeart/2018/2/layout/IconVerticalSolidList"/>
    <dgm:cxn modelId="{AE4CD847-5201-44B8-9C19-77C15696CE18}" type="presParOf" srcId="{F345C13C-216B-4488-8AF9-D3A257865717}" destId="{CC665AFB-1C40-4093-9429-3C6E0E86A037}" srcOrd="5" destOrd="0" presId="urn:microsoft.com/office/officeart/2018/2/layout/IconVerticalSolidList"/>
    <dgm:cxn modelId="{BC8604C6-9935-432B-8A7E-F7FC658ECEB5}" type="presParOf" srcId="{F345C13C-216B-4488-8AF9-D3A257865717}" destId="{AE750986-F6D8-4D57-AFEC-218BF45FD691}" srcOrd="6" destOrd="0" presId="urn:microsoft.com/office/officeart/2018/2/layout/IconVerticalSolidList"/>
    <dgm:cxn modelId="{32E59C66-91B5-4968-9BF0-EEB2658380E8}" type="presParOf" srcId="{AE750986-F6D8-4D57-AFEC-218BF45FD691}" destId="{A686950D-D709-48AC-9A71-D54569735726}" srcOrd="0" destOrd="0" presId="urn:microsoft.com/office/officeart/2018/2/layout/IconVerticalSolidList"/>
    <dgm:cxn modelId="{C6962A0C-FC06-4D7B-8266-2ADE75D550DD}" type="presParOf" srcId="{AE750986-F6D8-4D57-AFEC-218BF45FD691}" destId="{0DABA94A-70F7-430E-92DC-97526242687E}" srcOrd="1" destOrd="0" presId="urn:microsoft.com/office/officeart/2018/2/layout/IconVerticalSolidList"/>
    <dgm:cxn modelId="{0D8C4E04-32A2-40D2-A1AB-C12CD2A59AB0}" type="presParOf" srcId="{AE750986-F6D8-4D57-AFEC-218BF45FD691}" destId="{41E0111E-8EF2-4BC2-975A-6C9E085E5BF0}" srcOrd="2" destOrd="0" presId="urn:microsoft.com/office/officeart/2018/2/layout/IconVerticalSolidList"/>
    <dgm:cxn modelId="{F0F030D3-CB10-47A7-A986-368C001EACE8}" type="presParOf" srcId="{AE750986-F6D8-4D57-AFEC-218BF45FD691}" destId="{16CFBBE9-D77E-49FE-B20D-CDE44DF10B21}" srcOrd="3" destOrd="0" presId="urn:microsoft.com/office/officeart/2018/2/layout/IconVerticalSolidList"/>
    <dgm:cxn modelId="{A6E1B686-3237-4CC7-9399-4989C3AB232F}" type="presParOf" srcId="{F345C13C-216B-4488-8AF9-D3A257865717}" destId="{16A23182-2329-4028-A89D-99CFD95D8DD1}" srcOrd="7" destOrd="0" presId="urn:microsoft.com/office/officeart/2018/2/layout/IconVerticalSolidList"/>
    <dgm:cxn modelId="{864149CE-6C60-4E3F-902F-D8D4469F28CF}" type="presParOf" srcId="{F345C13C-216B-4488-8AF9-D3A257865717}" destId="{C2266289-FEB6-4ADD-A2B6-0F3F9CA3FE89}" srcOrd="8" destOrd="0" presId="urn:microsoft.com/office/officeart/2018/2/layout/IconVerticalSolidList"/>
    <dgm:cxn modelId="{AF0EB96C-44B5-4589-A985-7290D6CF436E}" type="presParOf" srcId="{C2266289-FEB6-4ADD-A2B6-0F3F9CA3FE89}" destId="{8EBBEF6C-F9CB-4E50-A707-EBE28CE6FF37}" srcOrd="0" destOrd="0" presId="urn:microsoft.com/office/officeart/2018/2/layout/IconVerticalSolidList"/>
    <dgm:cxn modelId="{75BD7A5F-D638-4D1A-97A4-AB73CC76DAA2}" type="presParOf" srcId="{C2266289-FEB6-4ADD-A2B6-0F3F9CA3FE89}" destId="{E1D1AA90-4580-4182-98D3-5BC1A1C160F1}" srcOrd="1" destOrd="0" presId="urn:microsoft.com/office/officeart/2018/2/layout/IconVerticalSolidList"/>
    <dgm:cxn modelId="{D9DB0714-BB00-467A-922F-240C0706C6C0}" type="presParOf" srcId="{C2266289-FEB6-4ADD-A2B6-0F3F9CA3FE89}" destId="{13EB7631-DB35-43FA-BBBA-3D22BB13CF9B}" srcOrd="2" destOrd="0" presId="urn:microsoft.com/office/officeart/2018/2/layout/IconVerticalSolidList"/>
    <dgm:cxn modelId="{AA7117EA-995C-46A0-A7F9-A4459A545832}" type="presParOf" srcId="{C2266289-FEB6-4ADD-A2B6-0F3F9CA3FE89}" destId="{1B4EC0E8-9D32-40D3-95FF-3DC784E54F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8639A-E3C5-4F2C-B2DD-A0EC49F94232}">
      <dsp:nvSpPr>
        <dsp:cNvPr id="0" name=""/>
        <dsp:cNvSpPr/>
      </dsp:nvSpPr>
      <dsp:spPr>
        <a:xfrm>
          <a:off x="0" y="4198"/>
          <a:ext cx="6415314" cy="8941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D822D-128F-4EC2-9492-2D0370DE617E}">
      <dsp:nvSpPr>
        <dsp:cNvPr id="0" name=""/>
        <dsp:cNvSpPr/>
      </dsp:nvSpPr>
      <dsp:spPr>
        <a:xfrm>
          <a:off x="270492" y="205390"/>
          <a:ext cx="491804" cy="491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025EA-6049-4FC3-B304-80F1FA22DB97}">
      <dsp:nvSpPr>
        <dsp:cNvPr id="0" name=""/>
        <dsp:cNvSpPr/>
      </dsp:nvSpPr>
      <dsp:spPr>
        <a:xfrm>
          <a:off x="1032788" y="4198"/>
          <a:ext cx="5382525" cy="894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35" tIns="94635" rIns="94635" bIns="9463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 develop a data engineering and business intelligence project focusing on analyzing Dota 2 matches from professional tournaments.</a:t>
          </a:r>
        </a:p>
      </dsp:txBody>
      <dsp:txXfrm>
        <a:off x="1032788" y="4198"/>
        <a:ext cx="5382525" cy="894189"/>
      </dsp:txXfrm>
    </dsp:sp>
    <dsp:sp modelId="{C6568D1E-E0AE-482F-9992-3EEF79540D19}">
      <dsp:nvSpPr>
        <dsp:cNvPr id="0" name=""/>
        <dsp:cNvSpPr/>
      </dsp:nvSpPr>
      <dsp:spPr>
        <a:xfrm>
          <a:off x="0" y="1121934"/>
          <a:ext cx="6415314" cy="8941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C01C4-651A-4094-93DA-44CDF7850757}">
      <dsp:nvSpPr>
        <dsp:cNvPr id="0" name=""/>
        <dsp:cNvSpPr/>
      </dsp:nvSpPr>
      <dsp:spPr>
        <a:xfrm>
          <a:off x="270492" y="1323127"/>
          <a:ext cx="491804" cy="491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9E193-3B77-40D3-AA89-48E7C8532A76}">
      <dsp:nvSpPr>
        <dsp:cNvPr id="0" name=""/>
        <dsp:cNvSpPr/>
      </dsp:nvSpPr>
      <dsp:spPr>
        <a:xfrm>
          <a:off x="1032788" y="1121934"/>
          <a:ext cx="5382525" cy="894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35" tIns="94635" rIns="94635" bIns="9463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 utilize the OpenDota API, Apache Spark, and Tableau to gather, process, and visualize the data effectively.</a:t>
          </a:r>
        </a:p>
      </dsp:txBody>
      <dsp:txXfrm>
        <a:off x="1032788" y="1121934"/>
        <a:ext cx="5382525" cy="894189"/>
      </dsp:txXfrm>
    </dsp:sp>
    <dsp:sp modelId="{A0B6C5A4-EBDA-4A74-98C8-2866738C0B34}">
      <dsp:nvSpPr>
        <dsp:cNvPr id="0" name=""/>
        <dsp:cNvSpPr/>
      </dsp:nvSpPr>
      <dsp:spPr>
        <a:xfrm>
          <a:off x="0" y="2239671"/>
          <a:ext cx="6415314" cy="8941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8F9F4-0144-48AC-9CED-1DCF8CD9CA50}">
      <dsp:nvSpPr>
        <dsp:cNvPr id="0" name=""/>
        <dsp:cNvSpPr/>
      </dsp:nvSpPr>
      <dsp:spPr>
        <a:xfrm>
          <a:off x="270492" y="2440863"/>
          <a:ext cx="491804" cy="491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F6FDE-2FB2-47A2-A10D-040EB61A53FA}">
      <dsp:nvSpPr>
        <dsp:cNvPr id="0" name=""/>
        <dsp:cNvSpPr/>
      </dsp:nvSpPr>
      <dsp:spPr>
        <a:xfrm>
          <a:off x="1032788" y="2239671"/>
          <a:ext cx="5382525" cy="894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35" tIns="94635" rIns="94635" bIns="9463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To provide in-depth insights into the performance of teams and players.</a:t>
          </a:r>
        </a:p>
      </dsp:txBody>
      <dsp:txXfrm>
        <a:off x="1032788" y="2239671"/>
        <a:ext cx="5382525" cy="894189"/>
      </dsp:txXfrm>
    </dsp:sp>
    <dsp:sp modelId="{1EC06A00-0BF8-4C2A-9D00-372EBB44C697}">
      <dsp:nvSpPr>
        <dsp:cNvPr id="0" name=""/>
        <dsp:cNvSpPr/>
      </dsp:nvSpPr>
      <dsp:spPr>
        <a:xfrm>
          <a:off x="0" y="3378859"/>
          <a:ext cx="6415314" cy="8941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DF780-713F-4238-B346-1706E1A0C474}">
      <dsp:nvSpPr>
        <dsp:cNvPr id="0" name=""/>
        <dsp:cNvSpPr/>
      </dsp:nvSpPr>
      <dsp:spPr>
        <a:xfrm>
          <a:off x="270492" y="3558600"/>
          <a:ext cx="491804" cy="4918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7F14BB-8ECC-4414-88FB-76E896E290FB}">
      <dsp:nvSpPr>
        <dsp:cNvPr id="0" name=""/>
        <dsp:cNvSpPr/>
      </dsp:nvSpPr>
      <dsp:spPr>
        <a:xfrm>
          <a:off x="1032788" y="3357407"/>
          <a:ext cx="5382525" cy="894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35" tIns="94635" rIns="94635" bIns="9463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 identify key trends and patterns within the data.</a:t>
          </a:r>
        </a:p>
      </dsp:txBody>
      <dsp:txXfrm>
        <a:off x="1032788" y="3357407"/>
        <a:ext cx="5382525" cy="894189"/>
      </dsp:txXfrm>
    </dsp:sp>
    <dsp:sp modelId="{73C5A758-CC32-426E-95D0-69A8C4BE077B}">
      <dsp:nvSpPr>
        <dsp:cNvPr id="0" name=""/>
        <dsp:cNvSpPr/>
      </dsp:nvSpPr>
      <dsp:spPr>
        <a:xfrm>
          <a:off x="0" y="4475144"/>
          <a:ext cx="6415314" cy="8941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97F24-7360-4D82-B83D-A4DECDDA8EAB}">
      <dsp:nvSpPr>
        <dsp:cNvPr id="0" name=""/>
        <dsp:cNvSpPr/>
      </dsp:nvSpPr>
      <dsp:spPr>
        <a:xfrm>
          <a:off x="270492" y="4676337"/>
          <a:ext cx="491804" cy="49180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CB2DF-B9CE-4A06-A4F6-2DF24205206A}">
      <dsp:nvSpPr>
        <dsp:cNvPr id="0" name=""/>
        <dsp:cNvSpPr/>
      </dsp:nvSpPr>
      <dsp:spPr>
        <a:xfrm>
          <a:off x="1032788" y="4475144"/>
          <a:ext cx="5382525" cy="894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35" tIns="94635" rIns="94635" bIns="9463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 offer actionable recommendations for teams and players to enhance their performance based on the analysis.</a:t>
          </a:r>
        </a:p>
      </dsp:txBody>
      <dsp:txXfrm>
        <a:off x="1032788" y="4475144"/>
        <a:ext cx="5382525" cy="8941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D8311-CD58-4800-8938-2CBF0CDA9AD0}">
      <dsp:nvSpPr>
        <dsp:cNvPr id="0" name=""/>
        <dsp:cNvSpPr/>
      </dsp:nvSpPr>
      <dsp:spPr>
        <a:xfrm>
          <a:off x="0" y="4114"/>
          <a:ext cx="6604000" cy="876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F5359-B5A5-4320-8B3F-4EADCCB16959}">
      <dsp:nvSpPr>
        <dsp:cNvPr id="0" name=""/>
        <dsp:cNvSpPr/>
      </dsp:nvSpPr>
      <dsp:spPr>
        <a:xfrm>
          <a:off x="265113" y="201306"/>
          <a:ext cx="482024" cy="4820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83E34-58A3-4243-9D0B-E963B55779A6}">
      <dsp:nvSpPr>
        <dsp:cNvPr id="0" name=""/>
        <dsp:cNvSpPr/>
      </dsp:nvSpPr>
      <dsp:spPr>
        <a:xfrm>
          <a:off x="1012251" y="4114"/>
          <a:ext cx="5591748" cy="876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53" tIns="92753" rIns="92753" bIns="9275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Utilized the OpenDota API as the primary source for collecting data on Dota 2 matches from professional tournaments.</a:t>
          </a:r>
        </a:p>
      </dsp:txBody>
      <dsp:txXfrm>
        <a:off x="1012251" y="4114"/>
        <a:ext cx="5591748" cy="876408"/>
      </dsp:txXfrm>
    </dsp:sp>
    <dsp:sp modelId="{9E442C95-0459-45EC-81FD-3891DED823FB}">
      <dsp:nvSpPr>
        <dsp:cNvPr id="0" name=""/>
        <dsp:cNvSpPr/>
      </dsp:nvSpPr>
      <dsp:spPr>
        <a:xfrm>
          <a:off x="0" y="1099625"/>
          <a:ext cx="6604000" cy="876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D7A5-DE5E-4C28-95B2-50648F81BA2D}">
      <dsp:nvSpPr>
        <dsp:cNvPr id="0" name=""/>
        <dsp:cNvSpPr/>
      </dsp:nvSpPr>
      <dsp:spPr>
        <a:xfrm>
          <a:off x="265113" y="1296817"/>
          <a:ext cx="482024" cy="4820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E82B8-06F4-4632-97BF-042B76D2885E}">
      <dsp:nvSpPr>
        <dsp:cNvPr id="0" name=""/>
        <dsp:cNvSpPr/>
      </dsp:nvSpPr>
      <dsp:spPr>
        <a:xfrm>
          <a:off x="1012251" y="1099625"/>
          <a:ext cx="5591748" cy="876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53" tIns="92753" rIns="92753" bIns="9275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Accessed comprehensive data sets encompassing match details, player statistics, and team performance.</a:t>
          </a:r>
        </a:p>
      </dsp:txBody>
      <dsp:txXfrm>
        <a:off x="1012251" y="1099625"/>
        <a:ext cx="5591748" cy="876408"/>
      </dsp:txXfrm>
    </dsp:sp>
    <dsp:sp modelId="{1147F0CE-58CE-41E6-8CA5-0B3A52234496}">
      <dsp:nvSpPr>
        <dsp:cNvPr id="0" name=""/>
        <dsp:cNvSpPr/>
      </dsp:nvSpPr>
      <dsp:spPr>
        <a:xfrm>
          <a:off x="0" y="2195135"/>
          <a:ext cx="6604000" cy="876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B8CF71-FF55-4907-9DCA-BCAB79656FC2}">
      <dsp:nvSpPr>
        <dsp:cNvPr id="0" name=""/>
        <dsp:cNvSpPr/>
      </dsp:nvSpPr>
      <dsp:spPr>
        <a:xfrm>
          <a:off x="265113" y="2392327"/>
          <a:ext cx="482024" cy="4820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57473-DB52-49BE-ABD9-39C792C15890}">
      <dsp:nvSpPr>
        <dsp:cNvPr id="0" name=""/>
        <dsp:cNvSpPr/>
      </dsp:nvSpPr>
      <dsp:spPr>
        <a:xfrm>
          <a:off x="1012251" y="2195135"/>
          <a:ext cx="5591748" cy="876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53" tIns="92753" rIns="92753" bIns="9275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Leveraged the versatility of the OpenDota API to gather a diverse range of information pertinent to the analysis.</a:t>
          </a:r>
        </a:p>
      </dsp:txBody>
      <dsp:txXfrm>
        <a:off x="1012251" y="2195135"/>
        <a:ext cx="5591748" cy="876408"/>
      </dsp:txXfrm>
    </dsp:sp>
    <dsp:sp modelId="{8B11BB4D-D469-460E-9E3C-3604B801FF31}">
      <dsp:nvSpPr>
        <dsp:cNvPr id="0" name=""/>
        <dsp:cNvSpPr/>
      </dsp:nvSpPr>
      <dsp:spPr>
        <a:xfrm>
          <a:off x="0" y="3290646"/>
          <a:ext cx="6604000" cy="876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603B2-8CD3-4FA3-88BF-A587E7153E3C}">
      <dsp:nvSpPr>
        <dsp:cNvPr id="0" name=""/>
        <dsp:cNvSpPr/>
      </dsp:nvSpPr>
      <dsp:spPr>
        <a:xfrm>
          <a:off x="265113" y="3487838"/>
          <a:ext cx="482024" cy="4820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264644-042F-4BEC-9623-688E55E59E45}">
      <dsp:nvSpPr>
        <dsp:cNvPr id="0" name=""/>
        <dsp:cNvSpPr/>
      </dsp:nvSpPr>
      <dsp:spPr>
        <a:xfrm>
          <a:off x="1012251" y="3290646"/>
          <a:ext cx="5591748" cy="876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53" tIns="92753" rIns="92753" bIns="9275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Ensured consistent and reliable data retrieval from the API to maintain the integrity of the dataset.</a:t>
          </a:r>
        </a:p>
      </dsp:txBody>
      <dsp:txXfrm>
        <a:off x="1012251" y="3290646"/>
        <a:ext cx="5591748" cy="876408"/>
      </dsp:txXfrm>
    </dsp:sp>
    <dsp:sp modelId="{361B2425-778E-42B1-91A1-6573294391F1}">
      <dsp:nvSpPr>
        <dsp:cNvPr id="0" name=""/>
        <dsp:cNvSpPr/>
      </dsp:nvSpPr>
      <dsp:spPr>
        <a:xfrm>
          <a:off x="0" y="4386156"/>
          <a:ext cx="6604000" cy="876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F08DB4-6FCE-4775-9E91-FB8D0776BB79}">
      <dsp:nvSpPr>
        <dsp:cNvPr id="0" name=""/>
        <dsp:cNvSpPr/>
      </dsp:nvSpPr>
      <dsp:spPr>
        <a:xfrm>
          <a:off x="265113" y="4583348"/>
          <a:ext cx="482024" cy="48202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25D3E-1AEC-44A9-AB01-5D262BF3409C}">
      <dsp:nvSpPr>
        <dsp:cNvPr id="0" name=""/>
        <dsp:cNvSpPr/>
      </dsp:nvSpPr>
      <dsp:spPr>
        <a:xfrm>
          <a:off x="1012251" y="4386156"/>
          <a:ext cx="5591748" cy="876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53" tIns="92753" rIns="92753" bIns="9275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Implemented appropriate data processing techniques to prepare the collected data for subsequent analysis.</a:t>
          </a:r>
        </a:p>
      </dsp:txBody>
      <dsp:txXfrm>
        <a:off x="1012251" y="4386156"/>
        <a:ext cx="5591748" cy="8764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926B3-2AB3-4CA7-B107-E98B362B1DC5}">
      <dsp:nvSpPr>
        <dsp:cNvPr id="0" name=""/>
        <dsp:cNvSpPr/>
      </dsp:nvSpPr>
      <dsp:spPr>
        <a:xfrm>
          <a:off x="0" y="4057"/>
          <a:ext cx="6500342" cy="8643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0968CF-E89D-4A69-B57A-28C0E08FCBC8}">
      <dsp:nvSpPr>
        <dsp:cNvPr id="0" name=""/>
        <dsp:cNvSpPr/>
      </dsp:nvSpPr>
      <dsp:spPr>
        <a:xfrm>
          <a:off x="261460" y="198532"/>
          <a:ext cx="475382" cy="475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980F3-3CDA-43FC-9703-D7CD28060CC7}">
      <dsp:nvSpPr>
        <dsp:cNvPr id="0" name=""/>
        <dsp:cNvSpPr/>
      </dsp:nvSpPr>
      <dsp:spPr>
        <a:xfrm>
          <a:off x="998303" y="4057"/>
          <a:ext cx="5502038" cy="864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75" tIns="91475" rIns="91475" bIns="91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collected data was cleaned, transformed, and organized into a format suitable for analysis.</a:t>
          </a:r>
        </a:p>
      </dsp:txBody>
      <dsp:txXfrm>
        <a:off x="998303" y="4057"/>
        <a:ext cx="5502038" cy="864332"/>
      </dsp:txXfrm>
    </dsp:sp>
    <dsp:sp modelId="{31B3FA84-6D36-44E4-B4F2-C70C57BDB01A}">
      <dsp:nvSpPr>
        <dsp:cNvPr id="0" name=""/>
        <dsp:cNvSpPr/>
      </dsp:nvSpPr>
      <dsp:spPr>
        <a:xfrm>
          <a:off x="0" y="1084473"/>
          <a:ext cx="6500342" cy="8643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AE5897-C65B-4B7C-87C3-CF8FB6C8C242}">
      <dsp:nvSpPr>
        <dsp:cNvPr id="0" name=""/>
        <dsp:cNvSpPr/>
      </dsp:nvSpPr>
      <dsp:spPr>
        <a:xfrm>
          <a:off x="261460" y="1278947"/>
          <a:ext cx="475382" cy="475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EFC4E-82E6-41DE-870A-C327F9CABFF5}">
      <dsp:nvSpPr>
        <dsp:cNvPr id="0" name=""/>
        <dsp:cNvSpPr/>
      </dsp:nvSpPr>
      <dsp:spPr>
        <a:xfrm>
          <a:off x="998303" y="1084473"/>
          <a:ext cx="5502038" cy="864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75" tIns="91475" rIns="91475" bIns="91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Missing values, outliers, and data inconsistencies were addressed during the preprocessing stage.</a:t>
          </a:r>
        </a:p>
      </dsp:txBody>
      <dsp:txXfrm>
        <a:off x="998303" y="1084473"/>
        <a:ext cx="5502038" cy="864332"/>
      </dsp:txXfrm>
    </dsp:sp>
    <dsp:sp modelId="{5B109179-F668-4EBF-BAA3-0BBB2065AC79}">
      <dsp:nvSpPr>
        <dsp:cNvPr id="0" name=""/>
        <dsp:cNvSpPr/>
      </dsp:nvSpPr>
      <dsp:spPr>
        <a:xfrm>
          <a:off x="0" y="2164888"/>
          <a:ext cx="6500342" cy="8643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AA2AC-47AD-4C3A-B72D-172D97F51B39}">
      <dsp:nvSpPr>
        <dsp:cNvPr id="0" name=""/>
        <dsp:cNvSpPr/>
      </dsp:nvSpPr>
      <dsp:spPr>
        <a:xfrm>
          <a:off x="261460" y="2359363"/>
          <a:ext cx="475382" cy="4753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B42D3-D6E9-4625-A46D-D311AD7A72EA}">
      <dsp:nvSpPr>
        <dsp:cNvPr id="0" name=""/>
        <dsp:cNvSpPr/>
      </dsp:nvSpPr>
      <dsp:spPr>
        <a:xfrm>
          <a:off x="998303" y="2164888"/>
          <a:ext cx="5502038" cy="864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75" tIns="91475" rIns="91475" bIns="91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Techniques such as imputation, filtering, and normalization were employed to handle missing values, outliers, and inconsistencies.</a:t>
          </a:r>
        </a:p>
      </dsp:txBody>
      <dsp:txXfrm>
        <a:off x="998303" y="2164888"/>
        <a:ext cx="5502038" cy="864332"/>
      </dsp:txXfrm>
    </dsp:sp>
    <dsp:sp modelId="{A686950D-D709-48AC-9A71-D54569735726}">
      <dsp:nvSpPr>
        <dsp:cNvPr id="0" name=""/>
        <dsp:cNvSpPr/>
      </dsp:nvSpPr>
      <dsp:spPr>
        <a:xfrm>
          <a:off x="0" y="3245303"/>
          <a:ext cx="6500342" cy="8643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BA94A-70F7-430E-92DC-97526242687E}">
      <dsp:nvSpPr>
        <dsp:cNvPr id="0" name=""/>
        <dsp:cNvSpPr/>
      </dsp:nvSpPr>
      <dsp:spPr>
        <a:xfrm>
          <a:off x="261460" y="3439778"/>
          <a:ext cx="475382" cy="4753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CFBBE9-D77E-49FE-B20D-CDE44DF10B21}">
      <dsp:nvSpPr>
        <dsp:cNvPr id="0" name=""/>
        <dsp:cNvSpPr/>
      </dsp:nvSpPr>
      <dsp:spPr>
        <a:xfrm>
          <a:off x="998303" y="3245303"/>
          <a:ext cx="5502038" cy="864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75" tIns="91475" rIns="91475" bIns="91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integrity and quality were maintained through rigorous preprocessing procedures.</a:t>
          </a:r>
        </a:p>
      </dsp:txBody>
      <dsp:txXfrm>
        <a:off x="998303" y="3245303"/>
        <a:ext cx="5502038" cy="864332"/>
      </dsp:txXfrm>
    </dsp:sp>
    <dsp:sp modelId="{8EBBEF6C-F9CB-4E50-A707-EBE28CE6FF37}">
      <dsp:nvSpPr>
        <dsp:cNvPr id="0" name=""/>
        <dsp:cNvSpPr/>
      </dsp:nvSpPr>
      <dsp:spPr>
        <a:xfrm>
          <a:off x="0" y="4325718"/>
          <a:ext cx="6500342" cy="8643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D1AA90-4580-4182-98D3-5BC1A1C160F1}">
      <dsp:nvSpPr>
        <dsp:cNvPr id="0" name=""/>
        <dsp:cNvSpPr/>
      </dsp:nvSpPr>
      <dsp:spPr>
        <a:xfrm>
          <a:off x="261460" y="4520193"/>
          <a:ext cx="475382" cy="4753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EC0E8-9D32-40D3-95FF-3DC784E54FD0}">
      <dsp:nvSpPr>
        <dsp:cNvPr id="0" name=""/>
        <dsp:cNvSpPr/>
      </dsp:nvSpPr>
      <dsp:spPr>
        <a:xfrm>
          <a:off x="998303" y="4325718"/>
          <a:ext cx="5502038" cy="864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75" tIns="91475" rIns="91475" bIns="91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preprocessed data was structured and formatted to facilitate seamless analysis using subsequent tools and techniques.</a:t>
          </a:r>
        </a:p>
      </dsp:txBody>
      <dsp:txXfrm>
        <a:off x="998303" y="4325718"/>
        <a:ext cx="5502038" cy="8643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23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4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86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18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72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62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75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8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39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1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5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84" r:id="rId6"/>
    <p:sldLayoutId id="2147483679" r:id="rId7"/>
    <p:sldLayoutId id="2147483680" r:id="rId8"/>
    <p:sldLayoutId id="2147483681" r:id="rId9"/>
    <p:sldLayoutId id="2147483683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1A06B62-8BB1-9677-4094-5FB84178B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9000" y="1143000"/>
            <a:ext cx="4494250" cy="19220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Dota 2 Statistical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9000" y="2736850"/>
            <a:ext cx="3924299" cy="2978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/>
            <a:endParaRPr lang="en-US" dirty="0"/>
          </a:p>
          <a:p>
            <a:pPr indent="-228600"/>
            <a:r>
              <a:rPr lang="en-US" dirty="0"/>
              <a:t>Ragul Paramasivam</a:t>
            </a:r>
          </a:p>
          <a:p>
            <a:pPr indent="-228600"/>
            <a:r>
              <a:rPr lang="en-US" dirty="0"/>
              <a:t>Aishwarya Sriyapu Reddy</a:t>
            </a:r>
          </a:p>
          <a:p>
            <a:pPr indent="-228600"/>
            <a:r>
              <a:rPr lang="en-US" dirty="0"/>
              <a:t>Kanimozhi Velusamy</a:t>
            </a:r>
          </a:p>
        </p:txBody>
      </p:sp>
      <p:pic>
        <p:nvPicPr>
          <p:cNvPr id="16" name="Picture 15" descr="Calculator, pen, compass, money and a paper with graphs printed on it">
            <a:extLst>
              <a:ext uri="{FF2B5EF4-FFF2-40B4-BE49-F238E27FC236}">
                <a16:creationId xmlns:a16="http://schemas.microsoft.com/office/drawing/2014/main" id="{D9B46C09-E8DC-7B63-8E29-FF8623351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13"/>
          <a:stretch/>
        </p:blipFill>
        <p:spPr>
          <a:xfrm>
            <a:off x="1" y="-2357"/>
            <a:ext cx="7872431" cy="4310904"/>
          </a:xfrm>
          <a:custGeom>
            <a:avLst/>
            <a:gdLst/>
            <a:ahLst/>
            <a:cxnLst/>
            <a:rect l="l" t="t" r="r" b="b"/>
            <a:pathLst>
              <a:path w="7872431" h="4310904">
                <a:moveTo>
                  <a:pt x="0" y="0"/>
                </a:moveTo>
                <a:lnTo>
                  <a:pt x="7872431" y="0"/>
                </a:lnTo>
                <a:lnTo>
                  <a:pt x="3042989" y="3788060"/>
                </a:lnTo>
                <a:cubicBezTo>
                  <a:pt x="2579199" y="4115583"/>
                  <a:pt x="2047750" y="4286391"/>
                  <a:pt x="1514750" y="4308448"/>
                </a:cubicBezTo>
                <a:cubicBezTo>
                  <a:pt x="1015062" y="4329127"/>
                  <a:pt x="514010" y="4219067"/>
                  <a:pt x="66064" y="3984830"/>
                </a:cubicBezTo>
                <a:lnTo>
                  <a:pt x="0" y="39477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0300B1B-B85E-D514-C6B4-30126EBBC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69C509C-DC9F-72A7-2C51-F7F49BF17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291463" cy="1828798"/>
          </a:xfrm>
          <a:custGeom>
            <a:avLst/>
            <a:gdLst>
              <a:gd name="connsiteX0" fmla="*/ 4291463 w 4291463"/>
              <a:gd name="connsiteY0" fmla="*/ 1828798 h 1828798"/>
              <a:gd name="connsiteX1" fmla="*/ 0 w 4291463"/>
              <a:gd name="connsiteY1" fmla="*/ 1828798 h 1828798"/>
              <a:gd name="connsiteX2" fmla="*/ 1813870 w 4291463"/>
              <a:gd name="connsiteY2" fmla="*/ 405504 h 1828798"/>
              <a:gd name="connsiteX3" fmla="*/ 1856352 w 4291463"/>
              <a:gd name="connsiteY3" fmla="*/ 373857 h 1828798"/>
              <a:gd name="connsiteX4" fmla="*/ 2949111 w 4291463"/>
              <a:gd name="connsiteY4" fmla="*/ 1756 h 1828798"/>
              <a:gd name="connsiteX5" fmla="*/ 3068193 w 4291463"/>
              <a:gd name="connsiteY5" fmla="*/ 284 h 1828798"/>
              <a:gd name="connsiteX6" fmla="*/ 4291186 w 4291463"/>
              <a:gd name="connsiteY6" fmla="*/ 430072 h 1828798"/>
              <a:gd name="connsiteX7" fmla="*/ 4291463 w 4291463"/>
              <a:gd name="connsiteY7" fmla="*/ 430316 h 182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1463" h="1828798">
                <a:moveTo>
                  <a:pt x="4291463" y="1828798"/>
                </a:moveTo>
                <a:lnTo>
                  <a:pt x="0" y="1828798"/>
                </a:lnTo>
                <a:lnTo>
                  <a:pt x="1813870" y="405504"/>
                </a:lnTo>
                <a:lnTo>
                  <a:pt x="1856352" y="373857"/>
                </a:lnTo>
                <a:cubicBezTo>
                  <a:pt x="2187982" y="139664"/>
                  <a:pt x="2567993" y="17528"/>
                  <a:pt x="2949111" y="1756"/>
                </a:cubicBezTo>
                <a:cubicBezTo>
                  <a:pt x="2988812" y="114"/>
                  <a:pt x="3028523" y="-375"/>
                  <a:pt x="3068193" y="284"/>
                </a:cubicBezTo>
                <a:cubicBezTo>
                  <a:pt x="3504570" y="7531"/>
                  <a:pt x="3935938" y="153650"/>
                  <a:pt x="4291186" y="430072"/>
                </a:cubicBezTo>
                <a:lnTo>
                  <a:pt x="4291463" y="430316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92F11F5-4650-4EDB-A5A2-609AA6316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-60000" flipH="1">
            <a:off x="3823340" y="2206019"/>
            <a:ext cx="8404540" cy="4724346"/>
          </a:xfrm>
          <a:custGeom>
            <a:avLst/>
            <a:gdLst>
              <a:gd name="connsiteX0" fmla="*/ 1276386 w 8404540"/>
              <a:gd name="connsiteY0" fmla="*/ 1707 h 4724346"/>
              <a:gd name="connsiteX1" fmla="*/ 46392 w 8404540"/>
              <a:gd name="connsiteY1" fmla="*/ 317762 h 4724346"/>
              <a:gd name="connsiteX2" fmla="*/ 0 w 8404540"/>
              <a:gd name="connsiteY2" fmla="*/ 342953 h 4724346"/>
              <a:gd name="connsiteX3" fmla="*/ 76477 w 8404540"/>
              <a:gd name="connsiteY3" fmla="*/ 4724346 h 4724346"/>
              <a:gd name="connsiteX4" fmla="*/ 8404540 w 8404540"/>
              <a:gd name="connsiteY4" fmla="*/ 4578979 h 4724346"/>
              <a:gd name="connsiteX5" fmla="*/ 3081575 w 8404540"/>
              <a:gd name="connsiteY5" fmla="*/ 550286 h 4724346"/>
              <a:gd name="connsiteX6" fmla="*/ 3019989 w 8404540"/>
              <a:gd name="connsiteY6" fmla="*/ 506058 h 4724346"/>
              <a:gd name="connsiteX7" fmla="*/ 1446842 w 8404540"/>
              <a:gd name="connsiteY7" fmla="*/ 840 h 4724346"/>
              <a:gd name="connsiteX8" fmla="*/ 1276386 w 8404540"/>
              <a:gd name="connsiteY8" fmla="*/ 1707 h 472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4540" h="4724346">
                <a:moveTo>
                  <a:pt x="1276386" y="1707"/>
                </a:moveTo>
                <a:cubicBezTo>
                  <a:pt x="850714" y="16212"/>
                  <a:pt x="429986" y="123046"/>
                  <a:pt x="46392" y="317762"/>
                </a:cubicBezTo>
                <a:lnTo>
                  <a:pt x="0" y="342953"/>
                </a:lnTo>
                <a:lnTo>
                  <a:pt x="76477" y="4724346"/>
                </a:lnTo>
                <a:lnTo>
                  <a:pt x="8404540" y="4578979"/>
                </a:lnTo>
                <a:lnTo>
                  <a:pt x="3081575" y="550286"/>
                </a:lnTo>
                <a:lnTo>
                  <a:pt x="3019989" y="506058"/>
                </a:lnTo>
                <a:cubicBezTo>
                  <a:pt x="2539541" y="179187"/>
                  <a:pt x="1992657" y="13891"/>
                  <a:pt x="1446842" y="840"/>
                </a:cubicBezTo>
                <a:cubicBezTo>
                  <a:pt x="1389987" y="-519"/>
                  <a:pt x="1333142" y="-227"/>
                  <a:pt x="1276386" y="1707"/>
                </a:cubicBez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0F985F24-A82E-38BB-9E95-B68E0525A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571" y="734156"/>
            <a:ext cx="10617872" cy="538161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A6A81F-AA7C-C165-630B-7EC9180084F2}"/>
              </a:ext>
            </a:extLst>
          </p:cNvPr>
          <p:cNvSpPr txBox="1"/>
          <p:nvPr/>
        </p:nvSpPr>
        <p:spPr>
          <a:xfrm>
            <a:off x="1263852" y="1143000"/>
            <a:ext cx="3924676" cy="33459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+mj-lt"/>
                <a:ea typeface="+mj-ea"/>
                <a:cs typeface="+mj-cs"/>
              </a:rPr>
              <a:t>Data Collection</a:t>
            </a:r>
          </a:p>
        </p:txBody>
      </p:sp>
      <p:graphicFrame>
        <p:nvGraphicFramePr>
          <p:cNvPr id="28" name="TextBox 2">
            <a:extLst>
              <a:ext uri="{FF2B5EF4-FFF2-40B4-BE49-F238E27FC236}">
                <a16:creationId xmlns:a16="http://schemas.microsoft.com/office/drawing/2014/main" id="{594D3D43-83A8-6111-5F24-3AA656AEFA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3915122"/>
              </p:ext>
            </p:extLst>
          </p:nvPr>
        </p:nvGraphicFramePr>
        <p:xfrm>
          <a:off x="4644572" y="742234"/>
          <a:ext cx="6604000" cy="5266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1509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E57FA7-FC0E-BBE3-7D63-183AD7D5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E5B6C2-78FB-7E80-635C-539384B6A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58916" y="-105868"/>
            <a:ext cx="12309832" cy="7069736"/>
          </a:xfrm>
          <a:custGeom>
            <a:avLst/>
            <a:gdLst>
              <a:gd name="connsiteX0" fmla="*/ 119689 w 12309832"/>
              <a:gd name="connsiteY0" fmla="*/ 7069736 h 7069736"/>
              <a:gd name="connsiteX1" fmla="*/ 12309832 w 12309832"/>
              <a:gd name="connsiteY1" fmla="*/ 6856956 h 7069736"/>
              <a:gd name="connsiteX2" fmla="*/ 12190143 w 12309832"/>
              <a:gd name="connsiteY2" fmla="*/ 0 h 7069736"/>
              <a:gd name="connsiteX3" fmla="*/ 0 w 12309832"/>
              <a:gd name="connsiteY3" fmla="*/ 212780 h 70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09832" h="7069736">
                <a:moveTo>
                  <a:pt x="119689" y="7069736"/>
                </a:moveTo>
                <a:lnTo>
                  <a:pt x="12309832" y="6856956"/>
                </a:lnTo>
                <a:lnTo>
                  <a:pt x="12190143" y="0"/>
                </a:lnTo>
                <a:lnTo>
                  <a:pt x="0" y="212780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68EA071-85F3-AB01-8A07-5FDAE4BC1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1814"/>
          <a:stretch/>
        </p:blipFill>
        <p:spPr>
          <a:xfrm>
            <a:off x="880329" y="880329"/>
            <a:ext cx="10431342" cy="509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90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3E57FA7-FC0E-BBE3-7D63-183AD7D5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0">
            <a:extLst>
              <a:ext uri="{FF2B5EF4-FFF2-40B4-BE49-F238E27FC236}">
                <a16:creationId xmlns:a16="http://schemas.microsoft.com/office/drawing/2014/main" id="{11E5B6C2-78FB-7E80-635C-539384B6A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58916" y="-105868"/>
            <a:ext cx="12309832" cy="7069736"/>
          </a:xfrm>
          <a:custGeom>
            <a:avLst/>
            <a:gdLst>
              <a:gd name="connsiteX0" fmla="*/ 119689 w 12309832"/>
              <a:gd name="connsiteY0" fmla="*/ 7069736 h 7069736"/>
              <a:gd name="connsiteX1" fmla="*/ 12309832 w 12309832"/>
              <a:gd name="connsiteY1" fmla="*/ 6856956 h 7069736"/>
              <a:gd name="connsiteX2" fmla="*/ 12190143 w 12309832"/>
              <a:gd name="connsiteY2" fmla="*/ 0 h 7069736"/>
              <a:gd name="connsiteX3" fmla="*/ 0 w 12309832"/>
              <a:gd name="connsiteY3" fmla="*/ 212780 h 70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09832" h="7069736">
                <a:moveTo>
                  <a:pt x="119689" y="7069736"/>
                </a:moveTo>
                <a:lnTo>
                  <a:pt x="12309832" y="6856956"/>
                </a:lnTo>
                <a:lnTo>
                  <a:pt x="12190143" y="0"/>
                </a:lnTo>
                <a:lnTo>
                  <a:pt x="0" y="212780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47F048-8A80-CE53-B484-1AA8D5CDE5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1814"/>
          <a:stretch/>
        </p:blipFill>
        <p:spPr>
          <a:xfrm>
            <a:off x="880329" y="880329"/>
            <a:ext cx="10431342" cy="509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30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E57FA7-FC0E-BBE3-7D63-183AD7D5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E5B6C2-78FB-7E80-635C-539384B6A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58916" y="-105868"/>
            <a:ext cx="12309832" cy="7069736"/>
          </a:xfrm>
          <a:custGeom>
            <a:avLst/>
            <a:gdLst>
              <a:gd name="connsiteX0" fmla="*/ 119689 w 12309832"/>
              <a:gd name="connsiteY0" fmla="*/ 7069736 h 7069736"/>
              <a:gd name="connsiteX1" fmla="*/ 12309832 w 12309832"/>
              <a:gd name="connsiteY1" fmla="*/ 6856956 h 7069736"/>
              <a:gd name="connsiteX2" fmla="*/ 12190143 w 12309832"/>
              <a:gd name="connsiteY2" fmla="*/ 0 h 7069736"/>
              <a:gd name="connsiteX3" fmla="*/ 0 w 12309832"/>
              <a:gd name="connsiteY3" fmla="*/ 212780 h 70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09832" h="7069736">
                <a:moveTo>
                  <a:pt x="119689" y="7069736"/>
                </a:moveTo>
                <a:lnTo>
                  <a:pt x="12309832" y="6856956"/>
                </a:lnTo>
                <a:lnTo>
                  <a:pt x="12190143" y="0"/>
                </a:lnTo>
                <a:lnTo>
                  <a:pt x="0" y="212780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8ACF597-657A-47E6-3A28-3376B4FB2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1814"/>
          <a:stretch/>
        </p:blipFill>
        <p:spPr>
          <a:xfrm>
            <a:off x="880329" y="880329"/>
            <a:ext cx="10431342" cy="509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67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E57FA7-FC0E-BBE3-7D63-183AD7D5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E5B6C2-78FB-7E80-635C-539384B6A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58916" y="-105868"/>
            <a:ext cx="12309832" cy="7069736"/>
          </a:xfrm>
          <a:custGeom>
            <a:avLst/>
            <a:gdLst>
              <a:gd name="connsiteX0" fmla="*/ 119689 w 12309832"/>
              <a:gd name="connsiteY0" fmla="*/ 7069736 h 7069736"/>
              <a:gd name="connsiteX1" fmla="*/ 12309832 w 12309832"/>
              <a:gd name="connsiteY1" fmla="*/ 6856956 h 7069736"/>
              <a:gd name="connsiteX2" fmla="*/ 12190143 w 12309832"/>
              <a:gd name="connsiteY2" fmla="*/ 0 h 7069736"/>
              <a:gd name="connsiteX3" fmla="*/ 0 w 12309832"/>
              <a:gd name="connsiteY3" fmla="*/ 212780 h 70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09832" h="7069736">
                <a:moveTo>
                  <a:pt x="119689" y="7069736"/>
                </a:moveTo>
                <a:lnTo>
                  <a:pt x="12309832" y="6856956"/>
                </a:lnTo>
                <a:lnTo>
                  <a:pt x="12190143" y="0"/>
                </a:lnTo>
                <a:lnTo>
                  <a:pt x="0" y="212780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05DA659-B7E7-FBE3-018C-53E51A9E8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1814"/>
          <a:stretch/>
        </p:blipFill>
        <p:spPr>
          <a:xfrm>
            <a:off x="880329" y="880329"/>
            <a:ext cx="10431342" cy="509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1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E57FA7-FC0E-BBE3-7D63-183AD7D5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E5B6C2-78FB-7E80-635C-539384B6A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58916" y="-105868"/>
            <a:ext cx="12309832" cy="7069736"/>
          </a:xfrm>
          <a:custGeom>
            <a:avLst/>
            <a:gdLst>
              <a:gd name="connsiteX0" fmla="*/ 119689 w 12309832"/>
              <a:gd name="connsiteY0" fmla="*/ 7069736 h 7069736"/>
              <a:gd name="connsiteX1" fmla="*/ 12309832 w 12309832"/>
              <a:gd name="connsiteY1" fmla="*/ 6856956 h 7069736"/>
              <a:gd name="connsiteX2" fmla="*/ 12190143 w 12309832"/>
              <a:gd name="connsiteY2" fmla="*/ 0 h 7069736"/>
              <a:gd name="connsiteX3" fmla="*/ 0 w 12309832"/>
              <a:gd name="connsiteY3" fmla="*/ 212780 h 70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09832" h="7069736">
                <a:moveTo>
                  <a:pt x="119689" y="7069736"/>
                </a:moveTo>
                <a:lnTo>
                  <a:pt x="12309832" y="6856956"/>
                </a:lnTo>
                <a:lnTo>
                  <a:pt x="12190143" y="0"/>
                </a:lnTo>
                <a:lnTo>
                  <a:pt x="0" y="212780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A14CC94-CE84-60E0-2E50-3CA911B329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" r="-1" b="21612"/>
          <a:stretch/>
        </p:blipFill>
        <p:spPr>
          <a:xfrm>
            <a:off x="880329" y="880329"/>
            <a:ext cx="10431342" cy="509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6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E57FA7-FC0E-BBE3-7D63-183AD7D5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E5B6C2-78FB-7E80-635C-539384B6A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58916" y="-105868"/>
            <a:ext cx="12309832" cy="7069736"/>
          </a:xfrm>
          <a:custGeom>
            <a:avLst/>
            <a:gdLst>
              <a:gd name="connsiteX0" fmla="*/ 119689 w 12309832"/>
              <a:gd name="connsiteY0" fmla="*/ 7069736 h 7069736"/>
              <a:gd name="connsiteX1" fmla="*/ 12309832 w 12309832"/>
              <a:gd name="connsiteY1" fmla="*/ 6856956 h 7069736"/>
              <a:gd name="connsiteX2" fmla="*/ 12190143 w 12309832"/>
              <a:gd name="connsiteY2" fmla="*/ 0 h 7069736"/>
              <a:gd name="connsiteX3" fmla="*/ 0 w 12309832"/>
              <a:gd name="connsiteY3" fmla="*/ 212780 h 70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09832" h="7069736">
                <a:moveTo>
                  <a:pt x="119689" y="7069736"/>
                </a:moveTo>
                <a:lnTo>
                  <a:pt x="12309832" y="6856956"/>
                </a:lnTo>
                <a:lnTo>
                  <a:pt x="12190143" y="0"/>
                </a:lnTo>
                <a:lnTo>
                  <a:pt x="0" y="212780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70688DC-EA22-8DA7-60BD-FB762C9D21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1814"/>
          <a:stretch/>
        </p:blipFill>
        <p:spPr>
          <a:xfrm>
            <a:off x="880329" y="880329"/>
            <a:ext cx="10431342" cy="509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43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E57FA7-FC0E-BBE3-7D63-183AD7D5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1E5B6C2-78FB-7E80-635C-539384B6A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58916" y="-105868"/>
            <a:ext cx="12309832" cy="7069736"/>
          </a:xfrm>
          <a:custGeom>
            <a:avLst/>
            <a:gdLst>
              <a:gd name="connsiteX0" fmla="*/ 119689 w 12309832"/>
              <a:gd name="connsiteY0" fmla="*/ 7069736 h 7069736"/>
              <a:gd name="connsiteX1" fmla="*/ 12309832 w 12309832"/>
              <a:gd name="connsiteY1" fmla="*/ 6856956 h 7069736"/>
              <a:gd name="connsiteX2" fmla="*/ 12190143 w 12309832"/>
              <a:gd name="connsiteY2" fmla="*/ 0 h 7069736"/>
              <a:gd name="connsiteX3" fmla="*/ 0 w 12309832"/>
              <a:gd name="connsiteY3" fmla="*/ 212780 h 70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09832" h="7069736">
                <a:moveTo>
                  <a:pt x="119689" y="7069736"/>
                </a:moveTo>
                <a:lnTo>
                  <a:pt x="12309832" y="6856956"/>
                </a:lnTo>
                <a:lnTo>
                  <a:pt x="12190143" y="0"/>
                </a:lnTo>
                <a:lnTo>
                  <a:pt x="0" y="212780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AE39696-04BA-2276-C86B-03DB1A5B63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1814"/>
          <a:stretch/>
        </p:blipFill>
        <p:spPr>
          <a:xfrm>
            <a:off x="880329" y="880329"/>
            <a:ext cx="10431342" cy="509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75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300B1B-B85E-D514-C6B4-30126EBBC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69C509C-DC9F-72A7-2C51-F7F49BF17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291463" cy="1828798"/>
          </a:xfrm>
          <a:custGeom>
            <a:avLst/>
            <a:gdLst>
              <a:gd name="connsiteX0" fmla="*/ 4291463 w 4291463"/>
              <a:gd name="connsiteY0" fmla="*/ 1828798 h 1828798"/>
              <a:gd name="connsiteX1" fmla="*/ 0 w 4291463"/>
              <a:gd name="connsiteY1" fmla="*/ 1828798 h 1828798"/>
              <a:gd name="connsiteX2" fmla="*/ 1813870 w 4291463"/>
              <a:gd name="connsiteY2" fmla="*/ 405504 h 1828798"/>
              <a:gd name="connsiteX3" fmla="*/ 1856352 w 4291463"/>
              <a:gd name="connsiteY3" fmla="*/ 373857 h 1828798"/>
              <a:gd name="connsiteX4" fmla="*/ 2949111 w 4291463"/>
              <a:gd name="connsiteY4" fmla="*/ 1756 h 1828798"/>
              <a:gd name="connsiteX5" fmla="*/ 3068193 w 4291463"/>
              <a:gd name="connsiteY5" fmla="*/ 284 h 1828798"/>
              <a:gd name="connsiteX6" fmla="*/ 4291186 w 4291463"/>
              <a:gd name="connsiteY6" fmla="*/ 430072 h 1828798"/>
              <a:gd name="connsiteX7" fmla="*/ 4291463 w 4291463"/>
              <a:gd name="connsiteY7" fmla="*/ 430316 h 182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1463" h="1828798">
                <a:moveTo>
                  <a:pt x="4291463" y="1828798"/>
                </a:moveTo>
                <a:lnTo>
                  <a:pt x="0" y="1828798"/>
                </a:lnTo>
                <a:lnTo>
                  <a:pt x="1813870" y="405504"/>
                </a:lnTo>
                <a:lnTo>
                  <a:pt x="1856352" y="373857"/>
                </a:lnTo>
                <a:cubicBezTo>
                  <a:pt x="2187982" y="139664"/>
                  <a:pt x="2567993" y="17528"/>
                  <a:pt x="2949111" y="1756"/>
                </a:cubicBezTo>
                <a:cubicBezTo>
                  <a:pt x="2988812" y="114"/>
                  <a:pt x="3028523" y="-375"/>
                  <a:pt x="3068193" y="284"/>
                </a:cubicBezTo>
                <a:cubicBezTo>
                  <a:pt x="3504570" y="7531"/>
                  <a:pt x="3935938" y="153650"/>
                  <a:pt x="4291186" y="430072"/>
                </a:cubicBezTo>
                <a:lnTo>
                  <a:pt x="4291463" y="430316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2F11F5-4650-4EDB-A5A2-609AA6316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-60000" flipH="1">
            <a:off x="3823340" y="2206019"/>
            <a:ext cx="8404540" cy="4724346"/>
          </a:xfrm>
          <a:custGeom>
            <a:avLst/>
            <a:gdLst>
              <a:gd name="connsiteX0" fmla="*/ 1276386 w 8404540"/>
              <a:gd name="connsiteY0" fmla="*/ 1707 h 4724346"/>
              <a:gd name="connsiteX1" fmla="*/ 46392 w 8404540"/>
              <a:gd name="connsiteY1" fmla="*/ 317762 h 4724346"/>
              <a:gd name="connsiteX2" fmla="*/ 0 w 8404540"/>
              <a:gd name="connsiteY2" fmla="*/ 342953 h 4724346"/>
              <a:gd name="connsiteX3" fmla="*/ 76477 w 8404540"/>
              <a:gd name="connsiteY3" fmla="*/ 4724346 h 4724346"/>
              <a:gd name="connsiteX4" fmla="*/ 8404540 w 8404540"/>
              <a:gd name="connsiteY4" fmla="*/ 4578979 h 4724346"/>
              <a:gd name="connsiteX5" fmla="*/ 3081575 w 8404540"/>
              <a:gd name="connsiteY5" fmla="*/ 550286 h 4724346"/>
              <a:gd name="connsiteX6" fmla="*/ 3019989 w 8404540"/>
              <a:gd name="connsiteY6" fmla="*/ 506058 h 4724346"/>
              <a:gd name="connsiteX7" fmla="*/ 1446842 w 8404540"/>
              <a:gd name="connsiteY7" fmla="*/ 840 h 4724346"/>
              <a:gd name="connsiteX8" fmla="*/ 1276386 w 8404540"/>
              <a:gd name="connsiteY8" fmla="*/ 1707 h 472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4540" h="4724346">
                <a:moveTo>
                  <a:pt x="1276386" y="1707"/>
                </a:moveTo>
                <a:cubicBezTo>
                  <a:pt x="850714" y="16212"/>
                  <a:pt x="429986" y="123046"/>
                  <a:pt x="46392" y="317762"/>
                </a:cubicBezTo>
                <a:lnTo>
                  <a:pt x="0" y="342953"/>
                </a:lnTo>
                <a:lnTo>
                  <a:pt x="76477" y="4724346"/>
                </a:lnTo>
                <a:lnTo>
                  <a:pt x="8404540" y="4578979"/>
                </a:lnTo>
                <a:lnTo>
                  <a:pt x="3081575" y="550286"/>
                </a:lnTo>
                <a:lnTo>
                  <a:pt x="3019989" y="506058"/>
                </a:lnTo>
                <a:cubicBezTo>
                  <a:pt x="2539541" y="179187"/>
                  <a:pt x="1992657" y="13891"/>
                  <a:pt x="1446842" y="840"/>
                </a:cubicBezTo>
                <a:cubicBezTo>
                  <a:pt x="1389987" y="-519"/>
                  <a:pt x="1333142" y="-227"/>
                  <a:pt x="1276386" y="1707"/>
                </a:cubicBez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F985F24-A82E-38BB-9E95-B68E0525A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571" y="734156"/>
            <a:ext cx="10617872" cy="538161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E047F-8F2D-CBCD-77CE-C203BFE202E1}"/>
              </a:ext>
            </a:extLst>
          </p:cNvPr>
          <p:cNvSpPr txBox="1"/>
          <p:nvPr/>
        </p:nvSpPr>
        <p:spPr>
          <a:xfrm>
            <a:off x="1263852" y="1143000"/>
            <a:ext cx="3924676" cy="33459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+mj-lt"/>
                <a:ea typeface="+mj-ea"/>
                <a:cs typeface="+mj-cs"/>
              </a:rPr>
              <a:t>Data Processing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CC9DD43D-ABDC-578C-E013-86066B5E83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9179395"/>
              </p:ext>
            </p:extLst>
          </p:nvPr>
        </p:nvGraphicFramePr>
        <p:xfrm>
          <a:off x="4762744" y="742233"/>
          <a:ext cx="6500342" cy="5194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4583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5CE8706-C904-73E3-C523-33027F7D3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53201B-432F-7A72-6FF6-CF0404210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Computer script on a screen">
            <a:extLst>
              <a:ext uri="{FF2B5EF4-FFF2-40B4-BE49-F238E27FC236}">
                <a16:creationId xmlns:a16="http://schemas.microsoft.com/office/drawing/2014/main" id="{6D3D220B-44F3-6201-8F73-1C23959EDD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5382" b="10348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2DCC5B-5FFC-17AE-DE45-030717C976CA}"/>
              </a:ext>
            </a:extLst>
          </p:cNvPr>
          <p:cNvSpPr txBox="1"/>
          <p:nvPr/>
        </p:nvSpPr>
        <p:spPr>
          <a:xfrm>
            <a:off x="3090469" y="2693416"/>
            <a:ext cx="7957281" cy="262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</a:rPr>
              <a:t>Code in Databricks</a:t>
            </a:r>
          </a:p>
        </p:txBody>
      </p:sp>
    </p:spTree>
    <p:extLst>
      <p:ext uri="{BB962C8B-B14F-4D97-AF65-F5344CB8AC3E}">
        <p14:creationId xmlns:p14="http://schemas.microsoft.com/office/powerpoint/2010/main" val="1684917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5CE8706-C904-73E3-C523-33027F7D3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53201B-432F-7A72-6FF6-CF0404210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Metal tic-tac-toe game pieces">
            <a:extLst>
              <a:ext uri="{FF2B5EF4-FFF2-40B4-BE49-F238E27FC236}">
                <a16:creationId xmlns:a16="http://schemas.microsoft.com/office/drawing/2014/main" id="{27FE53F6-6E3B-A8E3-2C9A-E01E9CD2C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9205" b="5795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520143-D333-B9C0-4704-D198382505C1}"/>
              </a:ext>
            </a:extLst>
          </p:cNvPr>
          <p:cNvSpPr txBox="1"/>
          <p:nvPr/>
        </p:nvSpPr>
        <p:spPr>
          <a:xfrm>
            <a:off x="1066800" y="1143000"/>
            <a:ext cx="5345502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554549-5452-047C-57EB-ECDC0A30D799}"/>
              </a:ext>
            </a:extLst>
          </p:cNvPr>
          <p:cNvSpPr txBox="1"/>
          <p:nvPr/>
        </p:nvSpPr>
        <p:spPr>
          <a:xfrm>
            <a:off x="1066797" y="2648444"/>
            <a:ext cx="9339945" cy="386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indent="-22860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>
                <a:solidFill>
                  <a:srgbClr val="FFFFFF"/>
                </a:solidFill>
                <a:effectLst/>
              </a:rPr>
              <a:t>Dota 2, a widely acclaimed multiplayer online battle arena (MOBA) game, boasts a substantial global fan base.</a:t>
            </a:r>
          </a:p>
          <a:p>
            <a:pPr marL="57150" indent="-22860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>
                <a:solidFill>
                  <a:srgbClr val="FFFFFF"/>
                </a:solidFill>
                <a:effectLst/>
              </a:rPr>
              <a:t>Annual professional tournaments for Dota 2 have been a tradition since 2010, serving as stages for teams to exhibit their prowess and vie for victory.</a:t>
            </a:r>
          </a:p>
          <a:p>
            <a:pPr marL="57150" indent="-22860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>
                <a:solidFill>
                  <a:srgbClr val="FFFFFF"/>
                </a:solidFill>
                <a:effectLst/>
              </a:rPr>
              <a:t>These tournaments have evolved into highly anticipated events, fostering intense competition among teams striving for supremacy.</a:t>
            </a:r>
          </a:p>
          <a:p>
            <a:pPr marL="57150" indent="-22860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>
                <a:solidFill>
                  <a:srgbClr val="FFFFFF"/>
                </a:solidFill>
                <a:effectLst/>
              </a:rPr>
              <a:t>Consequently, there is a burgeoning fascination with scrutinizing the performances of both teams and individual players in these prestigious competitions.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EBEE8E-31F9-2614-73FA-EBC1E382DDE2}"/>
              </a:ext>
            </a:extLst>
          </p:cNvPr>
          <p:cNvSpPr txBox="1"/>
          <p:nvPr/>
        </p:nvSpPr>
        <p:spPr>
          <a:xfrm>
            <a:off x="3679371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151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72AA3712-C5CA-A663-E80E-253CE0930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BD632-14FD-C59F-1E79-352F4D21CCE7}"/>
              </a:ext>
            </a:extLst>
          </p:cNvPr>
          <p:cNvSpPr txBox="1"/>
          <p:nvPr/>
        </p:nvSpPr>
        <p:spPr>
          <a:xfrm>
            <a:off x="7223051" y="0"/>
            <a:ext cx="4173416" cy="1257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+mj-lt"/>
                <a:ea typeface="+mj-ea"/>
                <a:cs typeface="+mj-cs"/>
              </a:rPr>
              <a:t>Data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8C288E-03E1-D5E3-B276-9EA5A9C38923}"/>
              </a:ext>
            </a:extLst>
          </p:cNvPr>
          <p:cNvSpPr txBox="1"/>
          <p:nvPr/>
        </p:nvSpPr>
        <p:spPr>
          <a:xfrm>
            <a:off x="5688419" y="1233377"/>
            <a:ext cx="6347637" cy="5402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400" dirty="0"/>
              <a:t> </a:t>
            </a:r>
            <a:r>
              <a:rPr lang="en-US" sz="1500" dirty="0"/>
              <a:t>PostgreSQL was employed as the primary database management system for storing the extensive dataset of Dota 2 matches from professional tournaments.</a:t>
            </a:r>
          </a:p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500" dirty="0"/>
              <a:t>The utilization of PostgreSQL offered several advantages, including robust data storage capabilities, reliability, and support for complex queries.</a:t>
            </a:r>
          </a:p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500" dirty="0"/>
              <a:t>Data related to match details, player statistics, team performance, and other relevant information were efficiently organized and stored within PostgreSQL tables, ensuring data integrity and accessibility.</a:t>
            </a:r>
          </a:p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500" dirty="0"/>
              <a:t>Overall, the use of PostgreSQL as the underlying data storage solution played a crucial role in enabling the project to effectively collect, manage, and analyze Dota 2 tournament data, ultimately leading to the generation of valuable insights and recommendations for improvement.</a:t>
            </a:r>
          </a:p>
        </p:txBody>
      </p:sp>
      <p:pic>
        <p:nvPicPr>
          <p:cNvPr id="20" name="Picture 19" descr="A long shot of a server room&#10;&#10;Description automatically generated">
            <a:extLst>
              <a:ext uri="{FF2B5EF4-FFF2-40B4-BE49-F238E27FC236}">
                <a16:creationId xmlns:a16="http://schemas.microsoft.com/office/drawing/2014/main" id="{0ADA2326-1F48-AFF9-450A-FD3E6A4FF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765" b="2"/>
          <a:stretch/>
        </p:blipFill>
        <p:spPr>
          <a:xfrm>
            <a:off x="0" y="0"/>
            <a:ext cx="5507665" cy="6858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</p:pic>
    </p:spTree>
    <p:extLst>
      <p:ext uri="{BB962C8B-B14F-4D97-AF65-F5344CB8AC3E}">
        <p14:creationId xmlns:p14="http://schemas.microsoft.com/office/powerpoint/2010/main" val="1204073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1CB21-01D0-05B9-A1F5-BC83209E8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67" y="571033"/>
            <a:ext cx="8886884" cy="1043078"/>
          </a:xfrm>
        </p:spPr>
        <p:txBody>
          <a:bodyPr>
            <a:normAutofit fontScale="90000"/>
          </a:bodyPr>
          <a:lstStyle/>
          <a:p>
            <a:r>
              <a:rPr lang="en-US" dirty="0"/>
              <a:t>PostgreSql Setup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D485066-A3AC-8DEA-507A-D764642B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8" y="1848240"/>
            <a:ext cx="11925905" cy="44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42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E57FA7-FC0E-BBE3-7D63-183AD7D5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1E5B6C2-78FB-7E80-635C-539384B6A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58916" y="-105868"/>
            <a:ext cx="12309832" cy="7069736"/>
          </a:xfrm>
          <a:custGeom>
            <a:avLst/>
            <a:gdLst>
              <a:gd name="connsiteX0" fmla="*/ 119689 w 12309832"/>
              <a:gd name="connsiteY0" fmla="*/ 7069736 h 7069736"/>
              <a:gd name="connsiteX1" fmla="*/ 12309832 w 12309832"/>
              <a:gd name="connsiteY1" fmla="*/ 6856956 h 7069736"/>
              <a:gd name="connsiteX2" fmla="*/ 12190143 w 12309832"/>
              <a:gd name="connsiteY2" fmla="*/ 0 h 7069736"/>
              <a:gd name="connsiteX3" fmla="*/ 0 w 12309832"/>
              <a:gd name="connsiteY3" fmla="*/ 212780 h 70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09832" h="7069736">
                <a:moveTo>
                  <a:pt x="119689" y="7069736"/>
                </a:moveTo>
                <a:lnTo>
                  <a:pt x="12309832" y="6856956"/>
                </a:lnTo>
                <a:lnTo>
                  <a:pt x="12190143" y="0"/>
                </a:lnTo>
                <a:lnTo>
                  <a:pt x="0" y="212780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8C57EA3-620B-F677-B55B-C0FE2A798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94"/>
          <a:stretch/>
        </p:blipFill>
        <p:spPr>
          <a:xfrm>
            <a:off x="1147448" y="1949969"/>
            <a:ext cx="10031207" cy="29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16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E57FA7-FC0E-BBE3-7D63-183AD7D5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E5B6C2-78FB-7E80-635C-539384B6A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58916" y="-105868"/>
            <a:ext cx="12309832" cy="7069736"/>
          </a:xfrm>
          <a:custGeom>
            <a:avLst/>
            <a:gdLst>
              <a:gd name="connsiteX0" fmla="*/ 119689 w 12309832"/>
              <a:gd name="connsiteY0" fmla="*/ 7069736 h 7069736"/>
              <a:gd name="connsiteX1" fmla="*/ 12309832 w 12309832"/>
              <a:gd name="connsiteY1" fmla="*/ 6856956 h 7069736"/>
              <a:gd name="connsiteX2" fmla="*/ 12190143 w 12309832"/>
              <a:gd name="connsiteY2" fmla="*/ 0 h 7069736"/>
              <a:gd name="connsiteX3" fmla="*/ 0 w 12309832"/>
              <a:gd name="connsiteY3" fmla="*/ 212780 h 70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09832" h="7069736">
                <a:moveTo>
                  <a:pt x="119689" y="7069736"/>
                </a:moveTo>
                <a:lnTo>
                  <a:pt x="12309832" y="6856956"/>
                </a:lnTo>
                <a:lnTo>
                  <a:pt x="12190143" y="0"/>
                </a:lnTo>
                <a:lnTo>
                  <a:pt x="0" y="212780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E4BE900-D6C2-E140-5C93-E5C95B2F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" r="2368" b="25675"/>
          <a:stretch/>
        </p:blipFill>
        <p:spPr>
          <a:xfrm>
            <a:off x="1164772" y="144498"/>
            <a:ext cx="9808028" cy="2958115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4225FC1-BDD9-D463-8661-A097D2D64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72" y="3315361"/>
            <a:ext cx="9808028" cy="34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47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E57FA7-FC0E-BBE3-7D63-183AD7D5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E5B6C2-78FB-7E80-635C-539384B6A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58916" y="-105868"/>
            <a:ext cx="12309832" cy="7069736"/>
          </a:xfrm>
          <a:custGeom>
            <a:avLst/>
            <a:gdLst>
              <a:gd name="connsiteX0" fmla="*/ 119689 w 12309832"/>
              <a:gd name="connsiteY0" fmla="*/ 7069736 h 7069736"/>
              <a:gd name="connsiteX1" fmla="*/ 12309832 w 12309832"/>
              <a:gd name="connsiteY1" fmla="*/ 6856956 h 7069736"/>
              <a:gd name="connsiteX2" fmla="*/ 12190143 w 12309832"/>
              <a:gd name="connsiteY2" fmla="*/ 0 h 7069736"/>
              <a:gd name="connsiteX3" fmla="*/ 0 w 12309832"/>
              <a:gd name="connsiteY3" fmla="*/ 212780 h 70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09832" h="7069736">
                <a:moveTo>
                  <a:pt x="119689" y="7069736"/>
                </a:moveTo>
                <a:lnTo>
                  <a:pt x="12309832" y="6856956"/>
                </a:lnTo>
                <a:lnTo>
                  <a:pt x="12190143" y="0"/>
                </a:lnTo>
                <a:lnTo>
                  <a:pt x="0" y="212780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43D4FED-8D75-0A35-9B49-431EA57D3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3" b="24140"/>
          <a:stretch/>
        </p:blipFill>
        <p:spPr>
          <a:xfrm>
            <a:off x="936171" y="281724"/>
            <a:ext cx="10193387" cy="314727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67F5B2-D9C0-2FF0-D7A3-0E3DA8A8B8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66"/>
          <a:stretch/>
        </p:blipFill>
        <p:spPr>
          <a:xfrm>
            <a:off x="936171" y="3745532"/>
            <a:ext cx="10293412" cy="28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19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E57FA7-FC0E-BBE3-7D63-183AD7D5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E5B6C2-78FB-7E80-635C-539384B6A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58916" y="-105868"/>
            <a:ext cx="12309832" cy="7069736"/>
          </a:xfrm>
          <a:custGeom>
            <a:avLst/>
            <a:gdLst>
              <a:gd name="connsiteX0" fmla="*/ 119689 w 12309832"/>
              <a:gd name="connsiteY0" fmla="*/ 7069736 h 7069736"/>
              <a:gd name="connsiteX1" fmla="*/ 12309832 w 12309832"/>
              <a:gd name="connsiteY1" fmla="*/ 6856956 h 7069736"/>
              <a:gd name="connsiteX2" fmla="*/ 12190143 w 12309832"/>
              <a:gd name="connsiteY2" fmla="*/ 0 h 7069736"/>
              <a:gd name="connsiteX3" fmla="*/ 0 w 12309832"/>
              <a:gd name="connsiteY3" fmla="*/ 212780 h 70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09832" h="7069736">
                <a:moveTo>
                  <a:pt x="119689" y="7069736"/>
                </a:moveTo>
                <a:lnTo>
                  <a:pt x="12309832" y="6856956"/>
                </a:lnTo>
                <a:lnTo>
                  <a:pt x="12190143" y="0"/>
                </a:lnTo>
                <a:lnTo>
                  <a:pt x="0" y="212780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B571EE8-5C6C-3CE8-5381-101BD1F65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23"/>
          <a:stretch/>
        </p:blipFill>
        <p:spPr>
          <a:xfrm>
            <a:off x="775748" y="555423"/>
            <a:ext cx="10895452" cy="256253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9792DF0-844A-FC2B-ABB8-446A9C4DE9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04"/>
          <a:stretch/>
        </p:blipFill>
        <p:spPr>
          <a:xfrm>
            <a:off x="775748" y="3330702"/>
            <a:ext cx="11006521" cy="325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63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E57FA7-FC0E-BBE3-7D63-183AD7D5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E5B6C2-78FB-7E80-635C-539384B6A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58916" y="-105868"/>
            <a:ext cx="12309832" cy="7069736"/>
          </a:xfrm>
          <a:custGeom>
            <a:avLst/>
            <a:gdLst>
              <a:gd name="connsiteX0" fmla="*/ 119689 w 12309832"/>
              <a:gd name="connsiteY0" fmla="*/ 7069736 h 7069736"/>
              <a:gd name="connsiteX1" fmla="*/ 12309832 w 12309832"/>
              <a:gd name="connsiteY1" fmla="*/ 6856956 h 7069736"/>
              <a:gd name="connsiteX2" fmla="*/ 12190143 w 12309832"/>
              <a:gd name="connsiteY2" fmla="*/ 0 h 7069736"/>
              <a:gd name="connsiteX3" fmla="*/ 0 w 12309832"/>
              <a:gd name="connsiteY3" fmla="*/ 212780 h 70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09832" h="7069736">
                <a:moveTo>
                  <a:pt x="119689" y="7069736"/>
                </a:moveTo>
                <a:lnTo>
                  <a:pt x="12309832" y="6856956"/>
                </a:lnTo>
                <a:lnTo>
                  <a:pt x="12190143" y="0"/>
                </a:lnTo>
                <a:lnTo>
                  <a:pt x="0" y="212780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2380BA9-DD42-703E-D315-7DEF620E2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66"/>
          <a:stretch/>
        </p:blipFill>
        <p:spPr>
          <a:xfrm>
            <a:off x="463550" y="580036"/>
            <a:ext cx="11264900" cy="284896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E2D4EB2-C741-8485-9EC0-9110027CBA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87"/>
          <a:stretch/>
        </p:blipFill>
        <p:spPr>
          <a:xfrm>
            <a:off x="463549" y="3863715"/>
            <a:ext cx="11264899" cy="252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10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B5CE8706-C904-73E3-C523-33027F7D3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53201B-432F-7A72-6FF6-CF0404210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Graph on document with pen">
            <a:extLst>
              <a:ext uri="{FF2B5EF4-FFF2-40B4-BE49-F238E27FC236}">
                <a16:creationId xmlns:a16="http://schemas.microsoft.com/office/drawing/2014/main" id="{A0B70B62-4CA0-5AC4-475C-70CF5AD1D4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906" b="13824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E469E1-D51F-A38B-B9D1-08F0595EF20A}"/>
              </a:ext>
            </a:extLst>
          </p:cNvPr>
          <p:cNvSpPr txBox="1"/>
          <p:nvPr/>
        </p:nvSpPr>
        <p:spPr>
          <a:xfrm>
            <a:off x="750498" y="228600"/>
            <a:ext cx="5345502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Analysis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656E93-5B7F-C168-1BCB-13AEA4E84206}"/>
              </a:ext>
            </a:extLst>
          </p:cNvPr>
          <p:cNvSpPr txBox="1"/>
          <p:nvPr/>
        </p:nvSpPr>
        <p:spPr>
          <a:xfrm>
            <a:off x="750498" y="1485900"/>
            <a:ext cx="10691004" cy="4929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700" b="0" i="0" u="none" strike="noStrike" dirty="0">
                <a:solidFill>
                  <a:srgbClr val="FFFFFF"/>
                </a:solidFill>
                <a:effectLst/>
              </a:rPr>
              <a:t>Team Performance Analysis</a:t>
            </a:r>
          </a:p>
          <a:p>
            <a:pPr marL="742950" lvl="1" indent="-22860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700" b="0" i="0" u="none" strike="noStrike" dirty="0">
                <a:solidFill>
                  <a:srgbClr val="FFFFFF"/>
                </a:solidFill>
                <a:effectLst/>
              </a:rPr>
              <a:t>The project analyzed the performance of teams in professional Dota 2 tournaments by calculating metrics such as win, kill, and economic rates.</a:t>
            </a:r>
          </a:p>
          <a:p>
            <a:pPr marL="742950" lvl="1" indent="-22860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700" b="0" i="0" u="none" strike="noStrike" dirty="0">
                <a:solidFill>
                  <a:srgbClr val="FFFFFF"/>
                </a:solidFill>
                <a:effectLst/>
              </a:rPr>
              <a:t>Trends and patterns in team performance were identified to provide recommendations for improvement.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700" b="0" i="0" u="none" strike="noStrike" dirty="0">
                <a:solidFill>
                  <a:srgbClr val="FFFFFF"/>
                </a:solidFill>
                <a:effectLst/>
              </a:rPr>
              <a:t>Player Performance Analysis</a:t>
            </a:r>
          </a:p>
          <a:p>
            <a:pPr marL="742950" lvl="1" indent="-22860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700" b="0" i="0" u="none" strike="noStrike" dirty="0">
                <a:solidFill>
                  <a:srgbClr val="FFFFFF"/>
                </a:solidFill>
                <a:effectLst/>
              </a:rPr>
              <a:t>Individual player performance in professional Dota 2 tournaments was analyzed by calculating metrics like kill, death, and gold rates.</a:t>
            </a:r>
          </a:p>
          <a:p>
            <a:pPr marL="742950" lvl="1" indent="-22860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700" b="0" i="0" u="none" strike="noStrike" dirty="0">
                <a:solidFill>
                  <a:srgbClr val="FFFFFF"/>
                </a:solidFill>
                <a:effectLst/>
              </a:rPr>
              <a:t>Trends and patterns in player performance were identified to offer recommendations for improvement.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700" b="0" i="0" u="none" strike="noStrike" dirty="0">
                <a:solidFill>
                  <a:srgbClr val="FFFFFF"/>
                </a:solidFill>
                <a:effectLst/>
              </a:rPr>
              <a:t>Match Outcome Prediction</a:t>
            </a:r>
          </a:p>
          <a:p>
            <a:pPr marL="742950" lvl="1" indent="-22860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700" b="0" i="0" u="none" strike="noStrike" dirty="0">
                <a:solidFill>
                  <a:srgbClr val="FFFFFF"/>
                </a:solidFill>
                <a:effectLst/>
              </a:rPr>
              <a:t>Machine learning algorithms were utilized to predict the outcome of Dota 2 matches.</a:t>
            </a:r>
          </a:p>
        </p:txBody>
      </p:sp>
    </p:spTree>
    <p:extLst>
      <p:ext uri="{BB962C8B-B14F-4D97-AF65-F5344CB8AC3E}">
        <p14:creationId xmlns:p14="http://schemas.microsoft.com/office/powerpoint/2010/main" val="636874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accent1">
                <a:lumMod val="0"/>
                <a:lumOff val="100000"/>
              </a:schemeClr>
            </a:gs>
            <a:gs pos="44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FE9BD70-60ED-E8BF-E858-672A84FF7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83" y="343263"/>
            <a:ext cx="9968458" cy="61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84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accent1">
                <a:lumMod val="0"/>
                <a:lumOff val="100000"/>
              </a:schemeClr>
            </a:gs>
            <a:gs pos="44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E9087BDC-6BE1-492A-1A9F-54FB67BAB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" y="476250"/>
            <a:ext cx="11010067" cy="59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58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22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F1FE864F-FCF6-046E-578F-75DA9B1D5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55" y="1015063"/>
            <a:ext cx="11741089" cy="482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28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accent1">
                <a:lumMod val="0"/>
                <a:lumOff val="100000"/>
              </a:schemeClr>
            </a:gs>
            <a:gs pos="44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vertical lines&#10;&#10;Description automatically generated">
            <a:extLst>
              <a:ext uri="{FF2B5EF4-FFF2-40B4-BE49-F238E27FC236}">
                <a16:creationId xmlns:a16="http://schemas.microsoft.com/office/drawing/2014/main" id="{027DA9FE-0124-22EA-129F-1560FD235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572381"/>
            <a:ext cx="9195694" cy="487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25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accent1">
                <a:lumMod val="0"/>
                <a:lumOff val="100000"/>
              </a:schemeClr>
            </a:gs>
            <a:gs pos="44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837A109D-0178-9542-E2A0-2B4D769C3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72" y="194354"/>
            <a:ext cx="9668656" cy="6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75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accent1">
                <a:lumMod val="0"/>
                <a:lumOff val="100000"/>
              </a:schemeClr>
            </a:gs>
            <a:gs pos="44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B57A34-145E-15BB-95F8-82F3C7F33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7" y="824458"/>
            <a:ext cx="11416387" cy="526154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68215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6F7136-E505-E026-7490-BE9F43162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541"/>
            <a:ext cx="12192000" cy="629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31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701BCB71-5F78-BF4A-8D29-E237FE19D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076"/>
            <a:ext cx="12192000" cy="66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21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accent1">
                <a:lumMod val="0"/>
                <a:lumOff val="100000"/>
              </a:schemeClr>
            </a:gs>
            <a:gs pos="44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6DAFEA6C-0747-EECA-84F5-B14465BA0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67" y="361950"/>
            <a:ext cx="9218951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8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6401" y="3378954"/>
            <a:ext cx="6394567" cy="3479046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F049F8-87E1-403E-2A50-2F4544BF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0BDB7-FCFE-FC43-E595-6E506196A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4" b="1707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DD29B6E1-6E86-A1A0-2491-E5B84B3AA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H="1">
            <a:off x="1035555" y="1445436"/>
            <a:ext cx="11191887" cy="5509960"/>
          </a:xfrm>
          <a:custGeom>
            <a:avLst/>
            <a:gdLst>
              <a:gd name="connsiteX0" fmla="*/ 75794 w 11191887"/>
              <a:gd name="connsiteY0" fmla="*/ 5509960 h 5509960"/>
              <a:gd name="connsiteX1" fmla="*/ 11191887 w 11191887"/>
              <a:gd name="connsiteY1" fmla="*/ 5315928 h 5509960"/>
              <a:gd name="connsiteX2" fmla="*/ 5163097 w 11191887"/>
              <a:gd name="connsiteY2" fmla="*/ 753031 h 5509960"/>
              <a:gd name="connsiteX3" fmla="*/ 5078820 w 11191887"/>
              <a:gd name="connsiteY3" fmla="*/ 692507 h 5509960"/>
              <a:gd name="connsiteX4" fmla="*/ 2926071 w 11191887"/>
              <a:gd name="connsiteY4" fmla="*/ 1150 h 5509960"/>
              <a:gd name="connsiteX5" fmla="*/ 2692814 w 11191887"/>
              <a:gd name="connsiteY5" fmla="*/ 2336 h 5509960"/>
              <a:gd name="connsiteX6" fmla="*/ 95718 w 11191887"/>
              <a:gd name="connsiteY6" fmla="*/ 1073885 h 5509960"/>
              <a:gd name="connsiteX7" fmla="*/ 0 w 11191887"/>
              <a:gd name="connsiteY7" fmla="*/ 1167726 h 550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887" h="5509960">
                <a:moveTo>
                  <a:pt x="75794" y="5509960"/>
                </a:moveTo>
                <a:lnTo>
                  <a:pt x="11191887" y="5315928"/>
                </a:lnTo>
                <a:lnTo>
                  <a:pt x="5163097" y="753031"/>
                </a:lnTo>
                <a:lnTo>
                  <a:pt x="5078820" y="692507"/>
                </a:lnTo>
                <a:cubicBezTo>
                  <a:pt x="4421358" y="245206"/>
                  <a:pt x="3672983" y="19009"/>
                  <a:pt x="2926071" y="1150"/>
                </a:cubicBezTo>
                <a:cubicBezTo>
                  <a:pt x="2848268" y="-711"/>
                  <a:pt x="2770480" y="-310"/>
                  <a:pt x="2692814" y="2336"/>
                </a:cubicBezTo>
                <a:cubicBezTo>
                  <a:pt x="1746244" y="34591"/>
                  <a:pt x="817542" y="400481"/>
                  <a:pt x="95718" y="1073885"/>
                </a:cubicBezTo>
                <a:lnTo>
                  <a:pt x="0" y="1167726"/>
                </a:lnTo>
                <a:close/>
              </a:path>
            </a:pathLst>
          </a:custGeom>
          <a:gradFill>
            <a:gsLst>
              <a:gs pos="23000">
                <a:schemeClr val="bg2">
                  <a:alpha val="68000"/>
                </a:schemeClr>
              </a:gs>
              <a:gs pos="100000">
                <a:schemeClr val="accent1">
                  <a:lumMod val="60000"/>
                  <a:lumOff val="40000"/>
                  <a:alpha val="78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B0C84-2C11-D57F-8D57-6934E4CE5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446" y="3092651"/>
            <a:ext cx="5429290" cy="21425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76518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accent1">
                <a:lumMod val="0"/>
                <a:lumOff val="100000"/>
              </a:schemeClr>
            </a:gs>
            <a:gs pos="44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C750A57-0D77-2342-4B90-5DE99DD0F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2" t="24501" r="3572" b="13868"/>
          <a:stretch/>
        </p:blipFill>
        <p:spPr>
          <a:xfrm>
            <a:off x="779490" y="868893"/>
            <a:ext cx="10225622" cy="470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96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accent1">
                <a:lumMod val="0"/>
                <a:lumOff val="100000"/>
              </a:schemeClr>
            </a:gs>
            <a:gs pos="44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CB145F-551D-81AF-6B62-0E7998656D76}"/>
              </a:ext>
            </a:extLst>
          </p:cNvPr>
          <p:cNvSpPr/>
          <p:nvPr/>
        </p:nvSpPr>
        <p:spPr>
          <a:xfrm>
            <a:off x="1735667" y="5098815"/>
            <a:ext cx="3480740" cy="9125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Accuracy:  0.915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6559F3-86A2-E6FC-02CB-523069ED5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258045"/>
              </p:ext>
            </p:extLst>
          </p:nvPr>
        </p:nvGraphicFramePr>
        <p:xfrm>
          <a:off x="6094495" y="5162672"/>
          <a:ext cx="3587192" cy="845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596">
                  <a:extLst>
                    <a:ext uri="{9D8B030D-6E8A-4147-A177-3AD203B41FA5}">
                      <a16:colId xmlns:a16="http://schemas.microsoft.com/office/drawing/2014/main" val="3513514926"/>
                    </a:ext>
                  </a:extLst>
                </a:gridCol>
                <a:gridCol w="1793596">
                  <a:extLst>
                    <a:ext uri="{9D8B030D-6E8A-4147-A177-3AD203B41FA5}">
                      <a16:colId xmlns:a16="http://schemas.microsoft.com/office/drawing/2014/main" val="3119241081"/>
                    </a:ext>
                  </a:extLst>
                </a:gridCol>
              </a:tblGrid>
              <a:tr h="422751">
                <a:tc>
                  <a:txBody>
                    <a:bodyPr/>
                    <a:lstStyle/>
                    <a:p>
                      <a:r>
                        <a:rPr lang="en-US"/>
                        <a:t>3047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235205"/>
                  </a:ext>
                </a:extLst>
              </a:tr>
              <a:tr h="422751">
                <a:tc>
                  <a:txBody>
                    <a:bodyPr/>
                    <a:lstStyle/>
                    <a:p>
                      <a:r>
                        <a:rPr lang="en-US"/>
                        <a:t>346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3724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196498"/>
                  </a:ext>
                </a:extLst>
              </a:tr>
            </a:tbl>
          </a:graphicData>
        </a:graphic>
      </p:graphicFrame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1C218A5-075A-F1BF-DE6E-7D42CEBABA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" t="26502" r="7071" b="16796"/>
          <a:stretch/>
        </p:blipFill>
        <p:spPr>
          <a:xfrm>
            <a:off x="809468" y="189120"/>
            <a:ext cx="10717967" cy="4451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BD7552-9D3C-668B-1BF7-4EDC26395030}"/>
              </a:ext>
            </a:extLst>
          </p:cNvPr>
          <p:cNvSpPr txBox="1"/>
          <p:nvPr/>
        </p:nvSpPr>
        <p:spPr>
          <a:xfrm>
            <a:off x="6787444" y="4793074"/>
            <a:ext cx="22013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Confusion Matrix</a:t>
            </a:r>
          </a:p>
        </p:txBody>
      </p:sp>
    </p:spTree>
    <p:extLst>
      <p:ext uri="{BB962C8B-B14F-4D97-AF65-F5344CB8AC3E}">
        <p14:creationId xmlns:p14="http://schemas.microsoft.com/office/powerpoint/2010/main" val="1529114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accent1">
                <a:lumMod val="0"/>
                <a:lumOff val="100000"/>
              </a:schemeClr>
            </a:gs>
            <a:gs pos="44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E075B67-6CD3-E999-21E9-B38345641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0" t="24345" r="8421" b="15256"/>
          <a:stretch/>
        </p:blipFill>
        <p:spPr>
          <a:xfrm>
            <a:off x="682819" y="734518"/>
            <a:ext cx="11108630" cy="533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42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22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12E6837-4AAA-2242-3AFA-1DE3A1279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07" y="0"/>
            <a:ext cx="9323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75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A364E18-0909-04B8-85B7-1D75F7673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5A4E4C0D-6BCA-FC17-62BD-B629662A9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19000">
                <a:schemeClr val="bg2"/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1474D-A91C-5D38-D6F6-1AE8AABFAF52}"/>
              </a:ext>
            </a:extLst>
          </p:cNvPr>
          <p:cNvSpPr txBox="1"/>
          <p:nvPr/>
        </p:nvSpPr>
        <p:spPr>
          <a:xfrm>
            <a:off x="812801" y="609600"/>
            <a:ext cx="8184998" cy="1215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latin typeface="+mj-lt"/>
                <a:ea typeface="+mj-ea"/>
                <a:cs typeface="+mj-cs"/>
              </a:rPr>
              <a:t>Scope for improvement</a:t>
            </a:r>
          </a:p>
        </p:txBody>
      </p:sp>
      <p:sp>
        <p:nvSpPr>
          <p:cNvPr id="28" name="Freeform: Shape 23">
            <a:extLst>
              <a:ext uri="{FF2B5EF4-FFF2-40B4-BE49-F238E27FC236}">
                <a16:creationId xmlns:a16="http://schemas.microsoft.com/office/drawing/2014/main" id="{8B08FA76-1ED5-E432-8E59-C7ABAAB6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1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F5566-7FD8-0CCC-1796-4AE60A1CBE0C}"/>
              </a:ext>
            </a:extLst>
          </p:cNvPr>
          <p:cNvSpPr txBox="1"/>
          <p:nvPr/>
        </p:nvSpPr>
        <p:spPr>
          <a:xfrm>
            <a:off x="812800" y="2191657"/>
            <a:ext cx="10363199" cy="3846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 indent="-285750">
              <a:lnSpc>
                <a:spcPct val="2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600" dirty="0"/>
              <a:t>Use Spark metrics tools to find performance improvement and reduce cost.</a:t>
            </a:r>
          </a:p>
          <a:p>
            <a:pPr marL="57150" indent="-285750">
              <a:lnSpc>
                <a:spcPct val="2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600" dirty="0"/>
              <a:t>Create more dashboards specifically focusing on item timings and situation at which item bought.</a:t>
            </a:r>
          </a:p>
          <a:p>
            <a:pPr marL="57150" indent="-285750">
              <a:lnSpc>
                <a:spcPct val="2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600" dirty="0" err="1"/>
              <a:t>Analyse</a:t>
            </a:r>
            <a:r>
              <a:rPr lang="en-US" sz="1600" dirty="0"/>
              <a:t> comeback and stomp matches</a:t>
            </a:r>
          </a:p>
          <a:p>
            <a:pPr marL="57150" indent="-285750">
              <a:lnSpc>
                <a:spcPct val="20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600" dirty="0"/>
              <a:t>Expanding the data and workflow to analyze public matches for specific accounts</a:t>
            </a:r>
          </a:p>
        </p:txBody>
      </p:sp>
    </p:spTree>
    <p:extLst>
      <p:ext uri="{BB962C8B-B14F-4D97-AF65-F5344CB8AC3E}">
        <p14:creationId xmlns:p14="http://schemas.microsoft.com/office/powerpoint/2010/main" val="18678256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A364E18-0909-04B8-85B7-1D75F7673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5A4E4C0D-6BCA-FC17-62BD-B629662A9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19000">
                <a:schemeClr val="bg2"/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1474D-A91C-5D38-D6F6-1AE8AABFAF52}"/>
              </a:ext>
            </a:extLst>
          </p:cNvPr>
          <p:cNvSpPr txBox="1"/>
          <p:nvPr/>
        </p:nvSpPr>
        <p:spPr>
          <a:xfrm>
            <a:off x="812801" y="609600"/>
            <a:ext cx="8184998" cy="1215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28" name="Freeform: Shape 23">
            <a:extLst>
              <a:ext uri="{FF2B5EF4-FFF2-40B4-BE49-F238E27FC236}">
                <a16:creationId xmlns:a16="http://schemas.microsoft.com/office/drawing/2014/main" id="{8B08FA76-1ED5-E432-8E59-C7ABAAB6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1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F5566-7FD8-0CCC-1796-4AE60A1CBE0C}"/>
              </a:ext>
            </a:extLst>
          </p:cNvPr>
          <p:cNvSpPr txBox="1"/>
          <p:nvPr/>
        </p:nvSpPr>
        <p:spPr>
          <a:xfrm>
            <a:off x="812800" y="2191657"/>
            <a:ext cx="10363199" cy="384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indent="-28575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400" dirty="0"/>
              <a:t>The project successfully delivered valuable insights into the performance dynamics of both teams and individual players within professional Dota 2 tournaments. This encompassed a deep dive into various aspects of gameplay, strategy, and execution.</a:t>
            </a:r>
          </a:p>
          <a:p>
            <a:pPr marL="57150" indent="-28575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400" dirty="0"/>
              <a:t>Leveraging the capabilities of the OpenDota API, Apache Spark, and Tableau, the project achieved a high level of sophistication in its analytical approach. This allowed for the comprehensive exploration of multifaceted datasets and the extraction of meaningful patterns.</a:t>
            </a:r>
          </a:p>
          <a:p>
            <a:pPr marL="57150" indent="-28575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400" dirty="0"/>
              <a:t>Through meticulous analysis of a substantial dataset comprising Dota 2 matches, the project unearthed actionable recommendations aimed at enhancing performance across different dimensions. These recommendations were grounded in empirical evidence drawn from the data.</a:t>
            </a:r>
          </a:p>
          <a:p>
            <a:pPr marL="57150" indent="-285750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400" dirty="0"/>
              <a:t>The project's thorough examination of team and player performance yielded valuable insights into underlying trends and patterns within the Dota 2 competitive landscape. Additionally, the development of a machine learning model for outcome prediction represented a significant milestone, offering potential for informed decision-making in future matches and tournaments.</a:t>
            </a:r>
          </a:p>
        </p:txBody>
      </p:sp>
    </p:spTree>
    <p:extLst>
      <p:ext uri="{BB962C8B-B14F-4D97-AF65-F5344CB8AC3E}">
        <p14:creationId xmlns:p14="http://schemas.microsoft.com/office/powerpoint/2010/main" val="44841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6401" y="3378954"/>
            <a:ext cx="6394567" cy="3479046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F049F8-87E1-403E-2A50-2F4544BF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ees game">
            <a:extLst>
              <a:ext uri="{FF2B5EF4-FFF2-40B4-BE49-F238E27FC236}">
                <a16:creationId xmlns:a16="http://schemas.microsoft.com/office/drawing/2014/main" id="{AAFB2266-4CAA-202D-AC72-11639432C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D29B6E1-6E86-A1A0-2491-E5B84B3AA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H="1">
            <a:off x="1035555" y="1445436"/>
            <a:ext cx="11191887" cy="5509960"/>
          </a:xfrm>
          <a:custGeom>
            <a:avLst/>
            <a:gdLst>
              <a:gd name="connsiteX0" fmla="*/ 75794 w 11191887"/>
              <a:gd name="connsiteY0" fmla="*/ 5509960 h 5509960"/>
              <a:gd name="connsiteX1" fmla="*/ 11191887 w 11191887"/>
              <a:gd name="connsiteY1" fmla="*/ 5315928 h 5509960"/>
              <a:gd name="connsiteX2" fmla="*/ 5163097 w 11191887"/>
              <a:gd name="connsiteY2" fmla="*/ 753031 h 5509960"/>
              <a:gd name="connsiteX3" fmla="*/ 5078820 w 11191887"/>
              <a:gd name="connsiteY3" fmla="*/ 692507 h 5509960"/>
              <a:gd name="connsiteX4" fmla="*/ 2926071 w 11191887"/>
              <a:gd name="connsiteY4" fmla="*/ 1150 h 5509960"/>
              <a:gd name="connsiteX5" fmla="*/ 2692814 w 11191887"/>
              <a:gd name="connsiteY5" fmla="*/ 2336 h 5509960"/>
              <a:gd name="connsiteX6" fmla="*/ 95718 w 11191887"/>
              <a:gd name="connsiteY6" fmla="*/ 1073885 h 5509960"/>
              <a:gd name="connsiteX7" fmla="*/ 0 w 11191887"/>
              <a:gd name="connsiteY7" fmla="*/ 1167726 h 550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887" h="5509960">
                <a:moveTo>
                  <a:pt x="75794" y="5509960"/>
                </a:moveTo>
                <a:lnTo>
                  <a:pt x="11191887" y="5315928"/>
                </a:lnTo>
                <a:lnTo>
                  <a:pt x="5163097" y="753031"/>
                </a:lnTo>
                <a:lnTo>
                  <a:pt x="5078820" y="692507"/>
                </a:lnTo>
                <a:cubicBezTo>
                  <a:pt x="4421358" y="245206"/>
                  <a:pt x="3672983" y="19009"/>
                  <a:pt x="2926071" y="1150"/>
                </a:cubicBezTo>
                <a:cubicBezTo>
                  <a:pt x="2848268" y="-711"/>
                  <a:pt x="2770480" y="-310"/>
                  <a:pt x="2692814" y="2336"/>
                </a:cubicBezTo>
                <a:cubicBezTo>
                  <a:pt x="1746244" y="34591"/>
                  <a:pt x="817542" y="400481"/>
                  <a:pt x="95718" y="1073885"/>
                </a:cubicBezTo>
                <a:lnTo>
                  <a:pt x="0" y="1167726"/>
                </a:lnTo>
                <a:close/>
              </a:path>
            </a:pathLst>
          </a:custGeom>
          <a:gradFill>
            <a:gsLst>
              <a:gs pos="23000">
                <a:schemeClr val="bg2"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75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DCD396-3375-37E5-F0FD-B1D48FE3FF0D}"/>
              </a:ext>
            </a:extLst>
          </p:cNvPr>
          <p:cNvSpPr txBox="1"/>
          <p:nvPr/>
        </p:nvSpPr>
        <p:spPr>
          <a:xfrm>
            <a:off x="5554554" y="2999465"/>
            <a:ext cx="5757182" cy="22155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 algn="r"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+mj-cs"/>
              </a:rPr>
              <a:t>Thank you </a:t>
            </a:r>
          </a:p>
          <a:p>
            <a:pPr indent="-228600" algn="r">
              <a:spcBef>
                <a:spcPct val="0"/>
              </a:spcBef>
              <a:spcAft>
                <a:spcPts val="600"/>
              </a:spcAft>
            </a:pPr>
            <a:endParaRPr lang="en-US" sz="4800" b="1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239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22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0300B1B-B85E-D514-C6B4-30126EBBC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569C509C-DC9F-72A7-2C51-F7F49BF17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291463" cy="1828798"/>
          </a:xfrm>
          <a:custGeom>
            <a:avLst/>
            <a:gdLst>
              <a:gd name="connsiteX0" fmla="*/ 4291463 w 4291463"/>
              <a:gd name="connsiteY0" fmla="*/ 1828798 h 1828798"/>
              <a:gd name="connsiteX1" fmla="*/ 0 w 4291463"/>
              <a:gd name="connsiteY1" fmla="*/ 1828798 h 1828798"/>
              <a:gd name="connsiteX2" fmla="*/ 1813870 w 4291463"/>
              <a:gd name="connsiteY2" fmla="*/ 405504 h 1828798"/>
              <a:gd name="connsiteX3" fmla="*/ 1856352 w 4291463"/>
              <a:gd name="connsiteY3" fmla="*/ 373857 h 1828798"/>
              <a:gd name="connsiteX4" fmla="*/ 2949111 w 4291463"/>
              <a:gd name="connsiteY4" fmla="*/ 1756 h 1828798"/>
              <a:gd name="connsiteX5" fmla="*/ 3068193 w 4291463"/>
              <a:gd name="connsiteY5" fmla="*/ 284 h 1828798"/>
              <a:gd name="connsiteX6" fmla="*/ 4291186 w 4291463"/>
              <a:gd name="connsiteY6" fmla="*/ 430072 h 1828798"/>
              <a:gd name="connsiteX7" fmla="*/ 4291463 w 4291463"/>
              <a:gd name="connsiteY7" fmla="*/ 430316 h 182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1463" h="1828798">
                <a:moveTo>
                  <a:pt x="4291463" y="1828798"/>
                </a:moveTo>
                <a:lnTo>
                  <a:pt x="0" y="1828798"/>
                </a:lnTo>
                <a:lnTo>
                  <a:pt x="1813870" y="405504"/>
                </a:lnTo>
                <a:lnTo>
                  <a:pt x="1856352" y="373857"/>
                </a:lnTo>
                <a:cubicBezTo>
                  <a:pt x="2187982" y="139664"/>
                  <a:pt x="2567993" y="17528"/>
                  <a:pt x="2949111" y="1756"/>
                </a:cubicBezTo>
                <a:cubicBezTo>
                  <a:pt x="2988812" y="114"/>
                  <a:pt x="3028523" y="-375"/>
                  <a:pt x="3068193" y="284"/>
                </a:cubicBezTo>
                <a:cubicBezTo>
                  <a:pt x="3504570" y="7531"/>
                  <a:pt x="3935938" y="153650"/>
                  <a:pt x="4291186" y="430072"/>
                </a:cubicBezTo>
                <a:lnTo>
                  <a:pt x="4291463" y="430316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13">
            <a:extLst>
              <a:ext uri="{FF2B5EF4-FFF2-40B4-BE49-F238E27FC236}">
                <a16:creationId xmlns:a16="http://schemas.microsoft.com/office/drawing/2014/main" id="{992F11F5-4650-4EDB-A5A2-609AA6316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-60000" flipH="1">
            <a:off x="3823340" y="2206019"/>
            <a:ext cx="8404540" cy="4724346"/>
          </a:xfrm>
          <a:custGeom>
            <a:avLst/>
            <a:gdLst>
              <a:gd name="connsiteX0" fmla="*/ 1276386 w 8404540"/>
              <a:gd name="connsiteY0" fmla="*/ 1707 h 4724346"/>
              <a:gd name="connsiteX1" fmla="*/ 46392 w 8404540"/>
              <a:gd name="connsiteY1" fmla="*/ 317762 h 4724346"/>
              <a:gd name="connsiteX2" fmla="*/ 0 w 8404540"/>
              <a:gd name="connsiteY2" fmla="*/ 342953 h 4724346"/>
              <a:gd name="connsiteX3" fmla="*/ 76477 w 8404540"/>
              <a:gd name="connsiteY3" fmla="*/ 4724346 h 4724346"/>
              <a:gd name="connsiteX4" fmla="*/ 8404540 w 8404540"/>
              <a:gd name="connsiteY4" fmla="*/ 4578979 h 4724346"/>
              <a:gd name="connsiteX5" fmla="*/ 3081575 w 8404540"/>
              <a:gd name="connsiteY5" fmla="*/ 550286 h 4724346"/>
              <a:gd name="connsiteX6" fmla="*/ 3019989 w 8404540"/>
              <a:gd name="connsiteY6" fmla="*/ 506058 h 4724346"/>
              <a:gd name="connsiteX7" fmla="*/ 1446842 w 8404540"/>
              <a:gd name="connsiteY7" fmla="*/ 840 h 4724346"/>
              <a:gd name="connsiteX8" fmla="*/ 1276386 w 8404540"/>
              <a:gd name="connsiteY8" fmla="*/ 1707 h 472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4540" h="4724346">
                <a:moveTo>
                  <a:pt x="1276386" y="1707"/>
                </a:moveTo>
                <a:cubicBezTo>
                  <a:pt x="850714" y="16212"/>
                  <a:pt x="429986" y="123046"/>
                  <a:pt x="46392" y="317762"/>
                </a:cubicBezTo>
                <a:lnTo>
                  <a:pt x="0" y="342953"/>
                </a:lnTo>
                <a:lnTo>
                  <a:pt x="76477" y="4724346"/>
                </a:lnTo>
                <a:lnTo>
                  <a:pt x="8404540" y="4578979"/>
                </a:lnTo>
                <a:lnTo>
                  <a:pt x="3081575" y="550286"/>
                </a:lnTo>
                <a:lnTo>
                  <a:pt x="3019989" y="506058"/>
                </a:lnTo>
                <a:cubicBezTo>
                  <a:pt x="2539541" y="179187"/>
                  <a:pt x="1992657" y="13891"/>
                  <a:pt x="1446842" y="840"/>
                </a:cubicBezTo>
                <a:cubicBezTo>
                  <a:pt x="1389987" y="-519"/>
                  <a:pt x="1333142" y="-227"/>
                  <a:pt x="1276386" y="1707"/>
                </a:cubicBez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F985F24-A82E-38BB-9E95-B68E0525A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571" y="734156"/>
            <a:ext cx="10617872" cy="538161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B3817-A349-EC13-D048-B215F5CB8EF2}"/>
              </a:ext>
            </a:extLst>
          </p:cNvPr>
          <p:cNvSpPr txBox="1"/>
          <p:nvPr/>
        </p:nvSpPr>
        <p:spPr>
          <a:xfrm>
            <a:off x="792570" y="1117600"/>
            <a:ext cx="3648801" cy="1015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+mj-lt"/>
                <a:ea typeface="+mj-ea"/>
                <a:cs typeface="+mj-cs"/>
              </a:rPr>
              <a:t>Objective/Scope</a:t>
            </a:r>
          </a:p>
        </p:txBody>
      </p:sp>
      <p:graphicFrame>
        <p:nvGraphicFramePr>
          <p:cNvPr id="29" name="TextBox 3">
            <a:extLst>
              <a:ext uri="{FF2B5EF4-FFF2-40B4-BE49-F238E27FC236}">
                <a16:creationId xmlns:a16="http://schemas.microsoft.com/office/drawing/2014/main" id="{CD3F39D1-C703-EF8E-DF49-3BF1DAC3DB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1933187"/>
              </p:ext>
            </p:extLst>
          </p:nvPr>
        </p:nvGraphicFramePr>
        <p:xfrm>
          <a:off x="4876800" y="742234"/>
          <a:ext cx="6415314" cy="5373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398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0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6401" y="3378954"/>
            <a:ext cx="6394567" cy="3479046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4F049F8-87E1-403E-2A50-2F4544BF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Financial graphs on a dark display">
            <a:extLst>
              <a:ext uri="{FF2B5EF4-FFF2-40B4-BE49-F238E27FC236}">
                <a16:creationId xmlns:a16="http://schemas.microsoft.com/office/drawing/2014/main" id="{A1EB9273-BD52-C106-5332-FCB64BBA3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59" name="Freeform: Shape 54">
            <a:extLst>
              <a:ext uri="{FF2B5EF4-FFF2-40B4-BE49-F238E27FC236}">
                <a16:creationId xmlns:a16="http://schemas.microsoft.com/office/drawing/2014/main" id="{DD29B6E1-6E86-A1A0-2491-E5B84B3AA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H="1">
            <a:off x="1035555" y="1445436"/>
            <a:ext cx="11191887" cy="5509960"/>
          </a:xfrm>
          <a:custGeom>
            <a:avLst/>
            <a:gdLst>
              <a:gd name="connsiteX0" fmla="*/ 75794 w 11191887"/>
              <a:gd name="connsiteY0" fmla="*/ 5509960 h 5509960"/>
              <a:gd name="connsiteX1" fmla="*/ 11191887 w 11191887"/>
              <a:gd name="connsiteY1" fmla="*/ 5315928 h 5509960"/>
              <a:gd name="connsiteX2" fmla="*/ 5163097 w 11191887"/>
              <a:gd name="connsiteY2" fmla="*/ 753031 h 5509960"/>
              <a:gd name="connsiteX3" fmla="*/ 5078820 w 11191887"/>
              <a:gd name="connsiteY3" fmla="*/ 692507 h 5509960"/>
              <a:gd name="connsiteX4" fmla="*/ 2926071 w 11191887"/>
              <a:gd name="connsiteY4" fmla="*/ 1150 h 5509960"/>
              <a:gd name="connsiteX5" fmla="*/ 2692814 w 11191887"/>
              <a:gd name="connsiteY5" fmla="*/ 2336 h 5509960"/>
              <a:gd name="connsiteX6" fmla="*/ 95718 w 11191887"/>
              <a:gd name="connsiteY6" fmla="*/ 1073885 h 5509960"/>
              <a:gd name="connsiteX7" fmla="*/ 0 w 11191887"/>
              <a:gd name="connsiteY7" fmla="*/ 1167726 h 550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887" h="5509960">
                <a:moveTo>
                  <a:pt x="75794" y="5509960"/>
                </a:moveTo>
                <a:lnTo>
                  <a:pt x="11191887" y="5315928"/>
                </a:lnTo>
                <a:lnTo>
                  <a:pt x="5163097" y="753031"/>
                </a:lnTo>
                <a:lnTo>
                  <a:pt x="5078820" y="692507"/>
                </a:lnTo>
                <a:cubicBezTo>
                  <a:pt x="4421358" y="245206"/>
                  <a:pt x="3672983" y="19009"/>
                  <a:pt x="2926071" y="1150"/>
                </a:cubicBezTo>
                <a:cubicBezTo>
                  <a:pt x="2848268" y="-711"/>
                  <a:pt x="2770480" y="-310"/>
                  <a:pt x="2692814" y="2336"/>
                </a:cubicBezTo>
                <a:cubicBezTo>
                  <a:pt x="1746244" y="34591"/>
                  <a:pt x="817542" y="400481"/>
                  <a:pt x="95718" y="1073885"/>
                </a:cubicBezTo>
                <a:lnTo>
                  <a:pt x="0" y="1167726"/>
                </a:lnTo>
                <a:close/>
              </a:path>
            </a:pathLst>
          </a:custGeom>
          <a:gradFill>
            <a:gsLst>
              <a:gs pos="23000">
                <a:schemeClr val="bg2"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75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DF991-3478-03F2-FBA1-AF1BEFDEC3B3}"/>
              </a:ext>
            </a:extLst>
          </p:cNvPr>
          <p:cNvSpPr txBox="1"/>
          <p:nvPr/>
        </p:nvSpPr>
        <p:spPr>
          <a:xfrm>
            <a:off x="5554554" y="2999465"/>
            <a:ext cx="5757182" cy="22155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 algn="r"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+mj-cs"/>
              </a:rPr>
              <a:t>Architecture Diagram</a:t>
            </a:r>
            <a:endParaRPr lang="en-US" sz="48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4672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6401" y="3378954"/>
            <a:ext cx="6394567" cy="3479046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AA37442-EAE9-6CFC-AC74-44222B37F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4117A24-9D5E-A791-A2F4-8C81AC60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60265" y="-960268"/>
            <a:ext cx="6857998" cy="87785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900">
                <a:srgbClr val="000000">
                  <a:alpha val="33000"/>
                </a:srgbClr>
              </a:gs>
              <a:gs pos="100000">
                <a:srgbClr val="00000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D270A-135D-8794-2C99-8504A081A245}"/>
              </a:ext>
            </a:extLst>
          </p:cNvPr>
          <p:cNvSpPr txBox="1"/>
          <p:nvPr/>
        </p:nvSpPr>
        <p:spPr>
          <a:xfrm>
            <a:off x="1066802" y="1122363"/>
            <a:ext cx="5029198" cy="230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>
              <a:spcBef>
                <a:spcPct val="0"/>
              </a:spcBef>
              <a:spcAft>
                <a:spcPts val="600"/>
              </a:spcAft>
            </a:pPr>
            <a:endParaRPr lang="en-US" sz="32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1" name="Picture 20" descr="A blue and white elephant head with tusks&#10;&#10;Description automatically generated">
            <a:extLst>
              <a:ext uri="{FF2B5EF4-FFF2-40B4-BE49-F238E27FC236}">
                <a16:creationId xmlns:a16="http://schemas.microsoft.com/office/drawing/2014/main" id="{C476473C-D6F3-F14B-F929-1A6530164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86" y="1122363"/>
            <a:ext cx="2338682" cy="2389411"/>
          </a:xfrm>
          <a:prstGeom prst="rect">
            <a:avLst/>
          </a:prstGeom>
        </p:spPr>
      </p:pic>
      <p:pic>
        <p:nvPicPr>
          <p:cNvPr id="23" name="Picture 22" descr="A logo with colorful crosses&#10;&#10;Description automatically generated">
            <a:extLst>
              <a:ext uri="{FF2B5EF4-FFF2-40B4-BE49-F238E27FC236}">
                <a16:creationId xmlns:a16="http://schemas.microsoft.com/office/drawing/2014/main" id="{2FC784A6-B19D-637D-CEDB-75BEFB9AF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826" y="2182871"/>
            <a:ext cx="2135213" cy="15072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276E0C-EC53-33AD-8838-63774F1D7027}"/>
              </a:ext>
            </a:extLst>
          </p:cNvPr>
          <p:cNvSpPr txBox="1"/>
          <p:nvPr/>
        </p:nvSpPr>
        <p:spPr>
          <a:xfrm>
            <a:off x="2179712" y="3467448"/>
            <a:ext cx="1436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30EE0A-2CF9-2DC2-893A-8B50EA57318D}"/>
              </a:ext>
            </a:extLst>
          </p:cNvPr>
          <p:cNvSpPr/>
          <p:nvPr/>
        </p:nvSpPr>
        <p:spPr>
          <a:xfrm>
            <a:off x="487942" y="275771"/>
            <a:ext cx="3418921" cy="305286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611A9A-B96B-908E-E92C-02B05BE00A4F}"/>
              </a:ext>
            </a:extLst>
          </p:cNvPr>
          <p:cNvSpPr/>
          <p:nvPr/>
        </p:nvSpPr>
        <p:spPr>
          <a:xfrm>
            <a:off x="4998769" y="275771"/>
            <a:ext cx="3257470" cy="630645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2777C2-D4D5-624F-6724-FAFB36C079BF}"/>
              </a:ext>
            </a:extLst>
          </p:cNvPr>
          <p:cNvSpPr/>
          <p:nvPr/>
        </p:nvSpPr>
        <p:spPr>
          <a:xfrm>
            <a:off x="8969829" y="275770"/>
            <a:ext cx="2922571" cy="630645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FA3523-9F95-79B9-363A-C2682758EB53}"/>
              </a:ext>
            </a:extLst>
          </p:cNvPr>
          <p:cNvSpPr txBox="1"/>
          <p:nvPr/>
        </p:nvSpPr>
        <p:spPr>
          <a:xfrm>
            <a:off x="693662" y="595085"/>
            <a:ext cx="300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 &amp; Extraction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5A2E92-182B-3010-09BA-A67BE179842E}"/>
              </a:ext>
            </a:extLst>
          </p:cNvPr>
          <p:cNvSpPr txBox="1"/>
          <p:nvPr/>
        </p:nvSpPr>
        <p:spPr>
          <a:xfrm>
            <a:off x="5350247" y="447526"/>
            <a:ext cx="255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Storage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9E9A05-1C1F-31DA-5D2B-7AC39465C52B}"/>
              </a:ext>
            </a:extLst>
          </p:cNvPr>
          <p:cNvSpPr txBox="1"/>
          <p:nvPr/>
        </p:nvSpPr>
        <p:spPr>
          <a:xfrm>
            <a:off x="9476174" y="434635"/>
            <a:ext cx="218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Visualization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257797-E174-F003-71DB-04B6ADE29660}"/>
              </a:ext>
            </a:extLst>
          </p:cNvPr>
          <p:cNvCxnSpPr>
            <a:cxnSpLocks/>
          </p:cNvCxnSpPr>
          <p:nvPr/>
        </p:nvCxnSpPr>
        <p:spPr>
          <a:xfrm>
            <a:off x="2185069" y="3305664"/>
            <a:ext cx="0" cy="768912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logo with black and green circles&#10;&#10;Description automatically generated">
            <a:extLst>
              <a:ext uri="{FF2B5EF4-FFF2-40B4-BE49-F238E27FC236}">
                <a16:creationId xmlns:a16="http://schemas.microsoft.com/office/drawing/2014/main" id="{386A6C9D-F132-F4D5-2EF7-BC7241D02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42" y="1190686"/>
            <a:ext cx="2758855" cy="1347097"/>
          </a:xfrm>
          <a:prstGeom prst="rect">
            <a:avLst/>
          </a:prstGeom>
        </p:spPr>
      </p:pic>
      <p:pic>
        <p:nvPicPr>
          <p:cNvPr id="44" name="Picture 43" descr="A logo with red lines&#10;&#10;Description automatically generated">
            <a:extLst>
              <a:ext uri="{FF2B5EF4-FFF2-40B4-BE49-F238E27FC236}">
                <a16:creationId xmlns:a16="http://schemas.microsoft.com/office/drawing/2014/main" id="{D043F0DB-00D5-1F03-4510-7E368A52F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86" y="4733623"/>
            <a:ext cx="2841172" cy="196062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4777068-214C-FD08-3E9C-A7BBFED87EE1}"/>
              </a:ext>
            </a:extLst>
          </p:cNvPr>
          <p:cNvSpPr/>
          <p:nvPr/>
        </p:nvSpPr>
        <p:spPr>
          <a:xfrm>
            <a:off x="487941" y="4096512"/>
            <a:ext cx="3418913" cy="248571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1DB90C-4476-6A8E-8F91-B84D37ACDEC1}"/>
              </a:ext>
            </a:extLst>
          </p:cNvPr>
          <p:cNvSpPr txBox="1"/>
          <p:nvPr/>
        </p:nvSpPr>
        <p:spPr>
          <a:xfrm>
            <a:off x="1049267" y="4264955"/>
            <a:ext cx="2374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Orchestration 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2E0FBF00-076B-D8CC-C4E3-C4EF2C07BFB0}"/>
              </a:ext>
            </a:extLst>
          </p:cNvPr>
          <p:cNvCxnSpPr>
            <a:cxnSpLocks/>
            <a:stCxn id="47" idx="3"/>
            <a:endCxn id="30" idx="1"/>
          </p:cNvCxnSpPr>
          <p:nvPr/>
        </p:nvCxnSpPr>
        <p:spPr>
          <a:xfrm flipV="1">
            <a:off x="3906854" y="3429000"/>
            <a:ext cx="1091915" cy="1910371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6E93B1-CC8B-40E3-4D28-97E3CA8F971A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8256239" y="3428999"/>
            <a:ext cx="713590" cy="1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34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6401" y="3378954"/>
            <a:ext cx="6394567" cy="3479046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768F94E-2BF1-56A5-87AC-0C4270793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3D pattern of ring shapes connected by lines">
            <a:extLst>
              <a:ext uri="{FF2B5EF4-FFF2-40B4-BE49-F238E27FC236}">
                <a16:creationId xmlns:a16="http://schemas.microsoft.com/office/drawing/2014/main" id="{E6D3D856-22F2-9036-B14E-927238CC7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93D8CD4-7FBE-9118-0CEB-9C1A2FA6A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0219" y="-65315"/>
            <a:ext cx="7557315" cy="3771957"/>
          </a:xfrm>
          <a:custGeom>
            <a:avLst/>
            <a:gdLst>
              <a:gd name="connsiteX0" fmla="*/ 52567 w 7557315"/>
              <a:gd name="connsiteY0" fmla="*/ 3771957 h 3771957"/>
              <a:gd name="connsiteX1" fmla="*/ 7557315 w 7557315"/>
              <a:gd name="connsiteY1" fmla="*/ 3640961 h 3771957"/>
              <a:gd name="connsiteX2" fmla="*/ 3406126 w 7557315"/>
              <a:gd name="connsiteY2" fmla="*/ 499129 h 3771957"/>
              <a:gd name="connsiteX3" fmla="*/ 3350264 w 7557315"/>
              <a:gd name="connsiteY3" fmla="*/ 459014 h 3771957"/>
              <a:gd name="connsiteX4" fmla="*/ 1923366 w 7557315"/>
              <a:gd name="connsiteY4" fmla="*/ 763 h 3771957"/>
              <a:gd name="connsiteX5" fmla="*/ 1768756 w 7557315"/>
              <a:gd name="connsiteY5" fmla="*/ 1549 h 3771957"/>
              <a:gd name="connsiteX6" fmla="*/ 144811 w 7557315"/>
              <a:gd name="connsiteY6" fmla="*/ 625253 h 3771957"/>
              <a:gd name="connsiteX7" fmla="*/ 0 w 7557315"/>
              <a:gd name="connsiteY7" fmla="*/ 760395 h 377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57315" h="3771957">
                <a:moveTo>
                  <a:pt x="52567" y="3771957"/>
                </a:moveTo>
                <a:lnTo>
                  <a:pt x="7557315" y="3640961"/>
                </a:lnTo>
                <a:lnTo>
                  <a:pt x="3406126" y="499129"/>
                </a:lnTo>
                <a:lnTo>
                  <a:pt x="3350264" y="459014"/>
                </a:lnTo>
                <a:cubicBezTo>
                  <a:pt x="2914482" y="162529"/>
                  <a:pt x="2418440" y="12600"/>
                  <a:pt x="1923366" y="763"/>
                </a:cubicBezTo>
                <a:cubicBezTo>
                  <a:pt x="1871795" y="-470"/>
                  <a:pt x="1820236" y="-206"/>
                  <a:pt x="1768756" y="1549"/>
                </a:cubicBezTo>
                <a:cubicBezTo>
                  <a:pt x="1183172" y="21502"/>
                  <a:pt x="607903" y="234096"/>
                  <a:pt x="144811" y="625253"/>
                </a:cubicBezTo>
                <a:lnTo>
                  <a:pt x="0" y="760395"/>
                </a:ln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71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34A180-3E4C-62BF-DFD1-D9A8F3C0FF9B}"/>
              </a:ext>
            </a:extLst>
          </p:cNvPr>
          <p:cNvSpPr txBox="1"/>
          <p:nvPr/>
        </p:nvSpPr>
        <p:spPr>
          <a:xfrm>
            <a:off x="956065" y="498764"/>
            <a:ext cx="6010792" cy="3144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+mj-lt"/>
                <a:ea typeface="+mj-ea"/>
                <a:cs typeface="+mj-cs"/>
              </a:rPr>
              <a:t>Entity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1578234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C9DF313D-EF5E-34EA-4DC3-45AA17F73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6EE5BB47-4772-0FCB-64CB-A64B567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291463" cy="1828798"/>
          </a:xfrm>
          <a:custGeom>
            <a:avLst/>
            <a:gdLst>
              <a:gd name="connsiteX0" fmla="*/ 4291463 w 4291463"/>
              <a:gd name="connsiteY0" fmla="*/ 1828798 h 1828798"/>
              <a:gd name="connsiteX1" fmla="*/ 0 w 4291463"/>
              <a:gd name="connsiteY1" fmla="*/ 1828798 h 1828798"/>
              <a:gd name="connsiteX2" fmla="*/ 1813870 w 4291463"/>
              <a:gd name="connsiteY2" fmla="*/ 405504 h 1828798"/>
              <a:gd name="connsiteX3" fmla="*/ 1856352 w 4291463"/>
              <a:gd name="connsiteY3" fmla="*/ 373857 h 1828798"/>
              <a:gd name="connsiteX4" fmla="*/ 2949111 w 4291463"/>
              <a:gd name="connsiteY4" fmla="*/ 1756 h 1828798"/>
              <a:gd name="connsiteX5" fmla="*/ 3068193 w 4291463"/>
              <a:gd name="connsiteY5" fmla="*/ 284 h 1828798"/>
              <a:gd name="connsiteX6" fmla="*/ 4291186 w 4291463"/>
              <a:gd name="connsiteY6" fmla="*/ 430072 h 1828798"/>
              <a:gd name="connsiteX7" fmla="*/ 4291463 w 4291463"/>
              <a:gd name="connsiteY7" fmla="*/ 430316 h 182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1463" h="1828798">
                <a:moveTo>
                  <a:pt x="4291463" y="1828798"/>
                </a:moveTo>
                <a:lnTo>
                  <a:pt x="0" y="1828798"/>
                </a:lnTo>
                <a:lnTo>
                  <a:pt x="1813870" y="405504"/>
                </a:lnTo>
                <a:lnTo>
                  <a:pt x="1856352" y="373857"/>
                </a:lnTo>
                <a:cubicBezTo>
                  <a:pt x="2187982" y="139664"/>
                  <a:pt x="2567993" y="17528"/>
                  <a:pt x="2949111" y="1756"/>
                </a:cubicBezTo>
                <a:cubicBezTo>
                  <a:pt x="2988812" y="114"/>
                  <a:pt x="3028523" y="-375"/>
                  <a:pt x="3068193" y="284"/>
                </a:cubicBezTo>
                <a:cubicBezTo>
                  <a:pt x="3504570" y="7531"/>
                  <a:pt x="3935938" y="153650"/>
                  <a:pt x="4291186" y="430072"/>
                </a:cubicBezTo>
                <a:lnTo>
                  <a:pt x="4291463" y="430316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54A2B586-305D-14FF-FFDD-EEC3113EA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-60000" flipH="1">
            <a:off x="3823340" y="2213834"/>
            <a:ext cx="8404540" cy="4724346"/>
          </a:xfrm>
          <a:custGeom>
            <a:avLst/>
            <a:gdLst>
              <a:gd name="connsiteX0" fmla="*/ 1276386 w 8404540"/>
              <a:gd name="connsiteY0" fmla="*/ 1707 h 4724346"/>
              <a:gd name="connsiteX1" fmla="*/ 46392 w 8404540"/>
              <a:gd name="connsiteY1" fmla="*/ 317762 h 4724346"/>
              <a:gd name="connsiteX2" fmla="*/ 0 w 8404540"/>
              <a:gd name="connsiteY2" fmla="*/ 342953 h 4724346"/>
              <a:gd name="connsiteX3" fmla="*/ 76477 w 8404540"/>
              <a:gd name="connsiteY3" fmla="*/ 4724346 h 4724346"/>
              <a:gd name="connsiteX4" fmla="*/ 8404540 w 8404540"/>
              <a:gd name="connsiteY4" fmla="*/ 4578979 h 4724346"/>
              <a:gd name="connsiteX5" fmla="*/ 3081575 w 8404540"/>
              <a:gd name="connsiteY5" fmla="*/ 550286 h 4724346"/>
              <a:gd name="connsiteX6" fmla="*/ 3019989 w 8404540"/>
              <a:gd name="connsiteY6" fmla="*/ 506058 h 4724346"/>
              <a:gd name="connsiteX7" fmla="*/ 1446842 w 8404540"/>
              <a:gd name="connsiteY7" fmla="*/ 840 h 4724346"/>
              <a:gd name="connsiteX8" fmla="*/ 1276386 w 8404540"/>
              <a:gd name="connsiteY8" fmla="*/ 1707 h 472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4540" h="4724346">
                <a:moveTo>
                  <a:pt x="1276386" y="1707"/>
                </a:moveTo>
                <a:cubicBezTo>
                  <a:pt x="850714" y="16212"/>
                  <a:pt x="429986" y="123046"/>
                  <a:pt x="46392" y="317762"/>
                </a:cubicBezTo>
                <a:lnTo>
                  <a:pt x="0" y="342953"/>
                </a:lnTo>
                <a:lnTo>
                  <a:pt x="76477" y="4724346"/>
                </a:lnTo>
                <a:lnTo>
                  <a:pt x="8404540" y="4578979"/>
                </a:lnTo>
                <a:lnTo>
                  <a:pt x="3081575" y="550286"/>
                </a:lnTo>
                <a:lnTo>
                  <a:pt x="3019989" y="506058"/>
                </a:lnTo>
                <a:cubicBezTo>
                  <a:pt x="2539541" y="179187"/>
                  <a:pt x="1992657" y="13891"/>
                  <a:pt x="1446842" y="840"/>
                </a:cubicBezTo>
                <a:cubicBezTo>
                  <a:pt x="1389987" y="-519"/>
                  <a:pt x="1333142" y="-227"/>
                  <a:pt x="1276386" y="1707"/>
                </a:cubicBez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8D73A-6BB9-C671-A13D-92AC8A87CA71}"/>
              </a:ext>
            </a:extLst>
          </p:cNvPr>
          <p:cNvSpPr txBox="1"/>
          <p:nvPr/>
        </p:nvSpPr>
        <p:spPr>
          <a:xfrm>
            <a:off x="6612344" y="3380778"/>
            <a:ext cx="4748924" cy="1789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 algn="r">
              <a:spcBef>
                <a:spcPct val="0"/>
              </a:spcBef>
              <a:spcAft>
                <a:spcPts val="600"/>
              </a:spcAft>
            </a:pPr>
            <a:endParaRPr lang="en-US" sz="36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E4072B9-3EF2-ED31-E2CE-2C8FAC2D3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29" y="0"/>
            <a:ext cx="9357747" cy="675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89965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5919</TotalTime>
  <Words>834</Words>
  <Application>Microsoft Macintosh PowerPoint</Application>
  <PresentationFormat>Widescreen</PresentationFormat>
  <Paragraphs>69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Neue Haas Grotesk Text Pro</vt:lpstr>
      <vt:lpstr>Wingdings</vt:lpstr>
      <vt:lpstr>SwellVTI</vt:lpstr>
      <vt:lpstr>Dota 2 Statistical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PostgreSql Setup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Kanimozhi Velusamy</cp:lastModifiedBy>
  <cp:revision>30</cp:revision>
  <dcterms:created xsi:type="dcterms:W3CDTF">2024-04-21T21:24:49Z</dcterms:created>
  <dcterms:modified xsi:type="dcterms:W3CDTF">2024-04-26T00:08:09Z</dcterms:modified>
</cp:coreProperties>
</file>